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0.47432762836185821</c:v>
                </c:pt>
                <c:pt idx="1">
                  <c:v>0.52322738386308065</c:v>
                </c:pt>
                <c:pt idx="2">
                  <c:v>0</c:v>
                </c:pt>
                <c:pt idx="3">
                  <c:v>2.4449877750611251E-3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0.82337662337662332</c:v>
                </c:pt>
                <c:pt idx="1">
                  <c:v>0.1766233766233766</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3.6674816625916873E-2</c:v>
                </c:pt>
                <c:pt idx="1">
                  <c:v>6.8459657701711488E-2</c:v>
                </c:pt>
                <c:pt idx="2">
                  <c:v>0.25916870415647919</c:v>
                </c:pt>
                <c:pt idx="3">
                  <c:v>0.63569682151589246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0.86797066014669921</c:v>
                </c:pt>
                <c:pt idx="1">
                  <c:v>1.7114914425427868E-2</c:v>
                </c:pt>
                <c:pt idx="2">
                  <c:v>2.93398533007335E-2</c:v>
                </c:pt>
                <c:pt idx="3">
                  <c:v>4.6454767726161368E-2</c:v>
                </c:pt>
                <c:pt idx="4">
                  <c:v>2.4449877750611251E-3</c:v>
                </c:pt>
                <c:pt idx="5">
                  <c:v>3.6674816625916873E-2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c:v>
                </c:pt>
                <c:pt idx="1">
                  <c:v>0</c:v>
                </c:pt>
                <c:pt idx="2">
                  <c:v>0.65500000000000003</c:v>
                </c:pt>
                <c:pt idx="3">
                  <c:v>1.4999999999999999E-2</c:v>
                </c:pt>
                <c:pt idx="4">
                  <c:v>0</c:v>
                </c:pt>
                <c:pt idx="5">
                  <c:v>7.4999999999999997E-3</c:v>
                </c:pt>
                <c:pt idx="6">
                  <c:v>5.0000000000000001E-3</c:v>
                </c:pt>
                <c:pt idx="7">
                  <c:v>1.4999999999999999E-2</c:v>
                </c:pt>
                <c:pt idx="8">
                  <c:v>3.2500000000000001E-2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27</c:v>
                </c:pt>
                <c:pt idx="4" formatCode="0">
                  <c:v>6</c:v>
                </c:pt>
                <c:pt idx="5" formatCode="0">
                  <c:v>18</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42</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5.8200525658967068</c:v>
                </c:pt>
                <c:pt idx="1">
                  <c:v>6.7495206366688443</c:v>
                </c:pt>
                <c:pt idx="2">
                  <c:v>6.5284307448298673</c:v>
                </c:pt>
                <c:pt idx="3" formatCode="General">
                  <c:v>5.3227311469961593</c:v>
                </c:pt>
                <c:pt idx="4">
                  <c:v>7.2981847382067144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7.8723268219443092</c:v>
                </c:pt>
                <c:pt idx="2">
                  <c:v>7.6374498808406006</c:v>
                </c:pt>
                <c:pt idx="3" formatCode="General">
                  <c:v>6.3007860953062638</c:v>
                </c:pt>
                <c:pt idx="4">
                  <c:v>8.1241544526414895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8.9701746722389686</c:v>
                </c:pt>
                <c:pt idx="1">
                  <c:v>7.914882995304855</c:v>
                </c:pt>
                <c:pt idx="2">
                  <c:v>9.048605821439228</c:v>
                </c:pt>
                <c:pt idx="3">
                  <c:v>8.1593521405007845</c:v>
                </c:pt>
                <c:pt idx="4">
                  <c:v>8.756067014542614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8.9782665939633279</c:v>
                </c:pt>
                <c:pt idx="1">
                  <c:v>7.9512256923204401</c:v>
                </c:pt>
                <c:pt idx="2">
                  <c:v>9.1125653313527284</c:v>
                </c:pt>
                <c:pt idx="3">
                  <c:v>8.2784530605964743</c:v>
                </c:pt>
                <c:pt idx="4">
                  <c:v>8.8892181336064997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6.1700653435064972</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0.27663036391718254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0.16238452579211771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1.6952713217840483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0.16238452579211859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0.58245652992640817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0.81169744343106842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6.1617127197929156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4.3834143546368054E-2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0.44732309251670799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0.12471033377094631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1.3019581227995518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0.1247103337709472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0.44732309251670799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0.35800750990894592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6.5284307448298673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0.48671584485564079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0.17185209992918882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1.7941114473634201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0.17185209992918882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0.61641574095220797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0.7609279024145188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5.8200525658967068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0.25961253888118696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0.12234939517140297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1.2773102600751183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0.12234939517140386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0.43885464949634923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1.6312091003267142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3.3210987876855751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8.8532273466718436E-2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0.21665713064286507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6.0402388180570199E-2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0.6305923298435232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6.0402388180570199E-2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0.16506996306326549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9.048605821439228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9.8828882688750674E-2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0.28516992395572593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7.9503242718518941E-2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0.83000253079583786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7.9503242718518052E-2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0.28516992395572771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0.40135193143590442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8.157144247989665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0.22548754226183831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0.10118296315031294</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1.0563357243870009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0.10118296315031294</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0.36293284299545725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0.26687495188396682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8.0642260643577579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0.38023244631003195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0.13880570117862767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1.4491117510143603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0.13880570117862767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0.49788172024473276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1.6987601849036587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5.9112485172105131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0.12225837283327579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0.2536208348670197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7.0707592558170163E-2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0.73817719583521679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7.0707592558170163E-2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0.2536208348670197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0.2686645236216556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8.4428745606713314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7.6604917011628739</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0.18039782109846314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6.1308459468353504E-2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0.64005158504151183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6.1308459468353504E-2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0.18169496390628481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9.2053823710374338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0.49025934141975913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0.1726622091329979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1.8025688720720368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0.17266220913299701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0.61932151903303634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0.59961329235101957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6.0665109994818378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0.37195963539429133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0.13862178718533613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1.4471917151181941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0.13862178718533613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0.49722203973752244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2.3577328622916838E-3</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7.2981847382067144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0.25809951022432198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0.10041976488586002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1.0483680432040146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0.10041976488586002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0.36019532961115885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0.22068694865423488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8.0003896430069474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0.17668661974339539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0.39291004086542802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0.1095403817911631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1.143585984698837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0.10954038179116132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0.39291004086542891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0.31325529727399903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7.7319907540814397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8.5256377301357453</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1.9917864005320141E-2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0.24251164282878968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6.7610432876072935E-2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0.70584328986461387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6.7610432876072935E-2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0.24251164282878968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0.24441383689581642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8.6365275558608907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7.6339359828139663E-2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6.4349629773778005E-2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0.67180096989389781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6.4349629773778005E-2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0.23081547873635344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0.10442330957835999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8.7062023900920593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6.4710496111906934E-2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0.24475674303527306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6.8236350028092474E-2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0.71237777578592798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6.8236350028092474E-2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0.24475674303527306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0.15329326046874669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8.2341832444542877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8.0081917496455812</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0.30511177703573367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0.10171040713114632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1.0618421644261211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0.10171040713114721</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0.36482473010297767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0.65632740283363233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6.8551131437737656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0.15015495832610704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0.27106660972239816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7.5571344154061748E-2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0.78895406978040228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7.5571344154061748E-2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0.27106660972239816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0.14266600563031062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8.4474390348356092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4.8975018798547154E-2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0.21503555298023969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5.9950304451996672E-2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0.62587264010489108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5.9950304451996672E-2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0.21503555298023969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0.16769836786196102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8.6150891534224527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0.20788984936844823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7.7957727339237337E-2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0.81386757035492963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7.7957727339237337E-2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0.27962631984460273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0.1324783868910675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8.1151256665504956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7.8797290543997676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0.26187964043069822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0.32094864066556905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8.9478081436718426E-2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0.93413842635545308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8.9478081436718426E-2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0.32094864066556816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0.55740278223865225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7.1229705697965962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0.18008122297641549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5.9690509298599537E-2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0.62316041570453251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5.9690509298599537E-2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0.21410369458547152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0.31599768543025775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8.756067014542614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0.22175512366228656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0.28668474796460064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7.9925564326570608E-2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0.83441150823509425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7.9925564326570608E-2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0.28668474796459975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0.47101453130130899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6.6603708811742317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0.23575312353409217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8.4466897026839405E-2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0.88182237483022874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8.4466897026839405E-2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0.30297403952693536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0.30184288884189492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7.2697740027190738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5.4815662218738126E-2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0.23568210909313603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6.5706409931761023E-2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0.68596556150491494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6.5706409931760135E-2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0.23568210909313692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0.50269878578392557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7.771827861111225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5.7491922183444899E-2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0.22306507785192231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6.2188875953271605E-2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0.64924300775144417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6.2188875953271605E-2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0.22306507785192231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0.37892577845608244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8.4075891828884295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0.10479109612998094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4.5647075664062342E-2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0.47654896868472107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4.5647075664062342E-2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0.15607968643300651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9.1695038685662063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7.1758378239691893</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0.17882626614407648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0.44524955700404067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0.12413224757285679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1.2959229852249621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0.1241322475728559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0.44524955700404156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8.1370975458641581E-2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8.1351557820827747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5.2615515304131222E-2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2.8273304621387361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0.27082078865632653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3.6193180218401011E-2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6.7495206366688443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0.40998847679576134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0.2043456430533066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2.1333394097124234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0.2043456430533066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0.27331736158638797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7.4844763005516786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8.1930832978849288E-2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0.71594871088500245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0.19960114778561877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2.0838075548486934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0.19960114778561788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0.28564638986557256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7.7983331965340286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1.0788854373049306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0.54155544934646027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0.15098161032441926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1.5762265083523488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0.15098161032441837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0.54155544934646116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9.7204563838994673E-2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7.5648098809816524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0.49573681107489431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0.2036012497489228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2.1255680496342801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0.2036012497489228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0.73029666366888257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0.38810238965518451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5.3227311469961593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6.5295677748873526</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0.6536050815694221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0.22209664651401706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2.3186573576698306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0.22209664651401795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0.55193387558118978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6.7254417092732108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0.78412210865371446</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0.22122671936718241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2.3095754421555439</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0.22122671936718241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0.79351740358911727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2.7846830216018859E-2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6.3336938405014944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6.5401692058709129</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0.1613988014922354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9.2938753245931593E-2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0.97026734716024166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9.2938753245931593E-2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0.33336171317587304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0.51808732264927038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6.2219037708992522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0.95487279605004449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0.46141999771264608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0.12864044554369602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1.3429879299640488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0.12864044554369514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0.46141999771264608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0.16098377193620728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8.1593521405007845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0.2055031207279745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0.34546874187395815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9.6314102328443951E-2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1.0055055108502824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9.6314102328444839E-2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0.34546874187395726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0.49087830310608727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5.0712714911734293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0.10662928101379432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8.7475607917075315E-2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0.9132328880110494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8.7475607917074427E-2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0.31376597487994751</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0.56331176051756238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6.1530067347142667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0.10761928930696119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0.11892360015857095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1.2415454480572463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0.11892360015857051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0.42656667645408852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0.64779923437091647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4.2002556038596506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0.478977487781445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0.13569480781461696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1.416634467360578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0.13569480781461696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0.48672326690729939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0.64798561922773956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5.526428417293423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0.25668679796951999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0.13970331372160949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3.8948239370132143E-2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0.40661407185248066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3.8948239370132143E-2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0.13970331372160949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0.1985404459512754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8.9701746722389686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0.2438257428257975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0.12018923101908197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1.2547584539845289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0.12018923101908285</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0.43110636369082123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0.43007605843453511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7.1175480295460876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1.7199231428686446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0.40469346985007792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0.11282551369296989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1.1778822938714342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0.11282551369296989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0.40469346985007792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0.32449989017715275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5.9212605714831259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0.77340451046277536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0.42791275026327469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0.11929887547261675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1.245463268887594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0.11929887547261586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0.42791275026327469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8.6063294703555115E-2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7.914882995304855</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0.28306941419955045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0.13474687729277601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1.4067382077207888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0.13474687729277335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0.48332313798694848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0.92016491292269009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6.8998285893240077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0.23990712817210547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0.33588606212016892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9.3642522858241151E-2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0.977614601678928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9.3642522858241151E-2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0.33588606212016892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0.95417547262590041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6.3261174541130956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8.5427470759996424</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0.23326861585561431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6.7263128045418341E-2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0.70221747689716452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6.7263128045418341E-2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0.24126589625592842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9.4042270417647345E-2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8.5427470759996424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8.6777864263483053</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0.14138948801309148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0.22047382510875835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6.1466454062045983E-2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0.64170102609740454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6.1466454062045983E-2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0.22047382510875835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5.8889600557348487E-2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8.6777864263483053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7.6997066780587851</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0.18906755053497548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7.7775295435014158E-2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0.81196300725754433</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7.7775295435012382E-2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0.27897195543787134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0.34704105130728635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7.6997066780587851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Darent Valley Hospital (84)</c:v>
                </c:pt>
                <c:pt idx="2">
                  <c:v>Queen Mary's Hospital Sidcup (32)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Darent Valley Hospital (84)</c:v>
                </c:pt>
                <c:pt idx="2">
                  <c:v>Queen Mary's Hospital Sidcup (32)</c:v>
                </c:pt>
              </c:strCache>
            </c:strRef>
          </c:cat>
          <c:val>
            <c:numRef>
              <c:f>Sheet1!$E$2:$E$4</c:f>
              <c:numCache>
                <c:formatCode>0.0;;</c:formatCode>
                <c:ptCount val="3"/>
                <c:pt idx="0">
                  <c:v>5.8200525658967068</c:v>
                </c:pt>
                <c:pt idx="1">
                  <c:v>5.6683127592276747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Darent Valley Hospital (84)</c:v>
                </c:pt>
                <c:pt idx="2">
                  <c:v>Queen Mary's Hospital Sidcup (32)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Darent Valley Hospital (84)</c:v>
                </c:pt>
                <c:pt idx="2">
                  <c:v>Queen Mary's Hospital Sidcup (32)</c:v>
                </c:pt>
              </c:strCache>
            </c:strRef>
          </c:cat>
          <c:val>
            <c:numRef>
              <c:f>Sheet1!$G$2:$G$4</c:f>
              <c:numCache>
                <c:formatCode>0.0;;</c:formatCode>
                <c:ptCount val="3"/>
                <c:pt idx="0">
                  <c:v>0</c:v>
                </c:pt>
                <c:pt idx="1">
                  <c:v>0</c:v>
                </c:pt>
                <c:pt idx="2">
                  <c:v>6.0859867349134618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Darent Valley Hospital (84)</c:v>
                </c:pt>
                <c:pt idx="2">
                  <c:v>Queen Mary's Hospital Sidcup (32)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Darent Valley Hospital (84)</c:v>
                </c:pt>
                <c:pt idx="2">
                  <c:v>Queen Mary's Hospital Sidcup (32)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Darent Valley Hospital (84)</c:v>
                </c:pt>
                <c:pt idx="2">
                  <c:v>Queen Mary's Hospital Sidcup (32)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4.1799474341032932</c:v>
                </c:pt>
                <c:pt idx="1">
                  <c:v>4.3316872407723253</c:v>
                </c:pt>
                <c:pt idx="2">
                  <c:v>3.9140132650865382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Darent Valley Hospital (87)</c:v>
                </c:pt>
                <c:pt idx="2">
                  <c:v>Queen Mary's Hospital Sidcup (32)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Darent Valley Hospital (87)</c:v>
                </c:pt>
                <c:pt idx="2">
                  <c:v>Queen Mary's Hospital Sidcup (32)</c:v>
                </c:pt>
              </c:strCache>
            </c:strRef>
          </c:cat>
          <c:val>
            <c:numRef>
              <c:f>Sheet1!$E$2:$E$4</c:f>
              <c:numCache>
                <c:formatCode>0.0;;</c:formatCode>
                <c:ptCount val="3"/>
                <c:pt idx="0">
                  <c:v>6.5284307448298673</c:v>
                </c:pt>
                <c:pt idx="1">
                  <c:v>6.5690552483691329</c:v>
                </c:pt>
                <c:pt idx="2">
                  <c:v>5.6421105334214596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Darent Valley Hospital (87)</c:v>
                </c:pt>
                <c:pt idx="2">
                  <c:v>Queen Mary's Hospital Sidcup (32)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Darent Valley Hospital (87)</c:v>
                </c:pt>
                <c:pt idx="2">
                  <c:v>Queen Mary's Hospital Sidcup (32)</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Darent Valley Hospital (87)</c:v>
                </c:pt>
                <c:pt idx="2">
                  <c:v>Queen Mary's Hospital Sidcup (32)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Darent Valley Hospital (87)</c:v>
                </c:pt>
                <c:pt idx="2">
                  <c:v>Queen Mary's Hospital Sidcup (32)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Darent Valley Hospital (87)</c:v>
                </c:pt>
                <c:pt idx="2">
                  <c:v>Queen Mary's Hospital Sidcup (32)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3.4715692551701327</c:v>
                </c:pt>
                <c:pt idx="1">
                  <c:v>3.4309447516308671</c:v>
                </c:pt>
                <c:pt idx="2">
                  <c:v>4.3578894665785404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Darent Valley Hospital (362)</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Darent Valley Hospital (362)</c:v>
                </c:pt>
                <c:pt idx="2">
                  <c:v>Queen Mary's Hospital Sidcup (34)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Darent Valley Hospital (362)</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Darent Valley Hospital (362)</c:v>
                </c:pt>
                <c:pt idx="2">
                  <c:v>Queen Mary's Hospital Sidcup (34)</c:v>
                </c:pt>
              </c:strCache>
            </c:strRef>
          </c:cat>
          <c:val>
            <c:numRef>
              <c:f>Sheet1!$G$2:$G$4</c:f>
              <c:numCache>
                <c:formatCode>0.0;;</c:formatCode>
                <c:ptCount val="3"/>
                <c:pt idx="0">
                  <c:v>6.1617127197929156</c:v>
                </c:pt>
                <c:pt idx="1">
                  <c:v>6.0951483644395212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Darent Valley Hospital (362)</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Darent Valley Hospital (362)</c:v>
                </c:pt>
                <c:pt idx="2">
                  <c:v>Queen Mary's Hospital Sidcup (34)</c:v>
                </c:pt>
              </c:strCache>
            </c:strRef>
          </c:cat>
          <c:val>
            <c:numRef>
              <c:f>Sheet1!$I$2:$I$4</c:f>
              <c:numCache>
                <c:formatCode>0.0;;</c:formatCode>
                <c:ptCount val="3"/>
                <c:pt idx="0">
                  <c:v>0</c:v>
                </c:pt>
                <c:pt idx="1">
                  <c:v>0</c:v>
                </c:pt>
                <c:pt idx="2">
                  <c:v>9.4880584995140129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Darent Valley Hospital (362)</c:v>
                </c:pt>
                <c:pt idx="2">
                  <c:v>Queen Mary's Hospital Sidcup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3.8382872802070844</c:v>
                </c:pt>
                <c:pt idx="1">
                  <c:v>3.9048516355604788</c:v>
                </c:pt>
                <c:pt idx="2">
                  <c:v>0.51194150048598708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Sheet1!$F$2:$F$4</c:f>
              <c:numCache>
                <c:formatCode>0.0;;</c:formatCode>
                <c:ptCount val="3"/>
                <c:pt idx="0">
                  <c:v>0</c:v>
                </c:pt>
                <c:pt idx="1">
                  <c:v>7.8913758301742716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Sheet1!$G$2:$G$4</c:f>
              <c:numCache>
                <c:formatCode>0.0;;</c:formatCode>
                <c:ptCount val="3"/>
                <c:pt idx="0">
                  <c:v>8.0642260643577579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Sheet1!$J$2:$J$4</c:f>
              <c:numCache>
                <c:formatCode>0.0;;</c:formatCode>
                <c:ptCount val="3"/>
                <c:pt idx="0">
                  <c:v>0</c:v>
                </c:pt>
                <c:pt idx="1">
                  <c:v>0</c:v>
                </c:pt>
                <c:pt idx="2">
                  <c:v>9.9037648364615425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1.9357739356422421</c:v>
                </c:pt>
                <c:pt idx="1">
                  <c:v>2.1086241698257284</c:v>
                </c:pt>
                <c:pt idx="2">
                  <c:v>9.6235163538457513E-2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Sheet1!$F$2:$F$4</c:f>
              <c:numCache>
                <c:formatCode>0.0;;</c:formatCode>
                <c:ptCount val="3"/>
                <c:pt idx="0">
                  <c:v>0</c:v>
                </c:pt>
                <c:pt idx="1">
                  <c:v>5.535621613269841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Sheet1!$G$2:$G$4</c:f>
              <c:numCache>
                <c:formatCode>0.0;;</c:formatCode>
                <c:ptCount val="3"/>
                <c:pt idx="0">
                  <c:v>5.9112485172105131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Sheet1!$J$2:$J$4</c:f>
              <c:numCache>
                <c:formatCode>0.0;;</c:formatCode>
                <c:ptCount val="3"/>
                <c:pt idx="0">
                  <c:v>0</c:v>
                </c:pt>
                <c:pt idx="1">
                  <c:v>0</c:v>
                </c:pt>
                <c:pt idx="2">
                  <c:v>9.5241945379715052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4.0887514827894869</c:v>
                </c:pt>
                <c:pt idx="1">
                  <c:v>4.464378386730159</c:v>
                </c:pt>
                <c:pt idx="2">
                  <c:v>0.47580546202849483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Sheet1!$G$2:$G$4</c:f>
              <c:numCache>
                <c:formatCode>0.0;;</c:formatCode>
                <c:ptCount val="3"/>
                <c:pt idx="0">
                  <c:v>8.157144247989665</c:v>
                </c:pt>
                <c:pt idx="1">
                  <c:v>8.1432031774868943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Sheet1!$H$2:$H$4</c:f>
              <c:numCache>
                <c:formatCode>0.0;;</c:formatCode>
                <c:ptCount val="3"/>
                <c:pt idx="0">
                  <c:v>0</c:v>
                </c:pt>
                <c:pt idx="1">
                  <c:v>0</c:v>
                </c:pt>
                <c:pt idx="2">
                  <c:v>9.2210086365384676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1.842855752010335</c:v>
                </c:pt>
                <c:pt idx="1">
                  <c:v>1.8567968225131057</c:v>
                </c:pt>
                <c:pt idx="2">
                  <c:v>0.77899136346153242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Sheet1!$G$2:$G$4</c:f>
              <c:numCache>
                <c:formatCode>0.0;;</c:formatCode>
                <c:ptCount val="3"/>
                <c:pt idx="0">
                  <c:v>9.048605821439228</c:v>
                </c:pt>
                <c:pt idx="1">
                  <c:v>8.9952269469772244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Sheet1!$I$2:$I$4</c:f>
              <c:numCache>
                <c:formatCode>0.0;;</c:formatCode>
                <c:ptCount val="3"/>
                <c:pt idx="0">
                  <c:v>0</c:v>
                </c:pt>
                <c:pt idx="1">
                  <c:v>0</c:v>
                </c:pt>
                <c:pt idx="2">
                  <c:v>9.6965151066028099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0.95139417856077202</c:v>
                </c:pt>
                <c:pt idx="1">
                  <c:v>1.0047730530227756</c:v>
                </c:pt>
                <c:pt idx="2">
                  <c:v>0.30348489339719009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Sheet1!$F$2:$F$4</c:f>
              <c:numCache>
                <c:formatCode>0.0;;</c:formatCode>
                <c:ptCount val="3"/>
                <c:pt idx="0">
                  <c:v>0</c:v>
                </c:pt>
                <c:pt idx="1">
                  <c:v>3.1453159079249411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Sheet1!$G$2:$G$4</c:f>
              <c:numCache>
                <c:formatCode>0.0;;</c:formatCode>
                <c:ptCount val="3"/>
                <c:pt idx="0">
                  <c:v>3.3210987876855751</c:v>
                </c:pt>
                <c:pt idx="1">
                  <c:v>0</c:v>
                </c:pt>
                <c:pt idx="2">
                  <c:v>6.0018556893413058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Darent Valley Hospital (366)</c:v>
                </c:pt>
                <c:pt idx="2">
                  <c:v>Queen Mary's Hospital Sidcup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6.6789012123144254</c:v>
                </c:pt>
                <c:pt idx="1">
                  <c:v>6.8546840920750594</c:v>
                </c:pt>
                <c:pt idx="2">
                  <c:v>3.9981443106586942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(364)</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(364)</c:v>
                </c:pt>
                <c:pt idx="2">
                  <c:v>Queen Mary's Hospital Sidcup (34)</c:v>
                </c:pt>
              </c:strCache>
            </c:strRef>
          </c:cat>
          <c:val>
            <c:numRef>
              <c:f>Sheet1!$E$2:$E$4</c:f>
              <c:numCache>
                <c:formatCode>0.0;;</c:formatCode>
                <c:ptCount val="3"/>
                <c:pt idx="0">
                  <c:v>8.4428745606713314</c:v>
                </c:pt>
                <c:pt idx="1">
                  <c:v>8.3726674489166619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(364)</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(364)</c:v>
                </c:pt>
                <c:pt idx="2">
                  <c:v>Queen Mary's Hospital Sidcup (34)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(364)</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(364)</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(364)</c:v>
                </c:pt>
                <c:pt idx="2">
                  <c:v>Queen Mary's Hospital Sidcup (34)</c:v>
                </c:pt>
              </c:strCache>
            </c:strRef>
          </c:cat>
          <c:val>
            <c:numRef>
              <c:f>Sheet1!$J$2:$J$4</c:f>
              <c:numCache>
                <c:formatCode>0.0;;</c:formatCode>
                <c:ptCount val="3"/>
                <c:pt idx="0">
                  <c:v>0</c:v>
                </c:pt>
                <c:pt idx="1">
                  <c:v>0</c:v>
                </c:pt>
                <c:pt idx="2">
                  <c:v>9.7947939262150054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1.5571254393286686</c:v>
                </c:pt>
                <c:pt idx="1">
                  <c:v>1.6273325510833381</c:v>
                </c:pt>
                <c:pt idx="2">
                  <c:v>0.20520607378499456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Darent Valley Hospital (262)</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Darent Valley Hospital (262)</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Darent Valley Hospital (262)</c:v>
                </c:pt>
                <c:pt idx="2">
                  <c:v>Queen Mary's Hospital Sidcup (-)</c:v>
                </c:pt>
              </c:strCache>
            </c:strRef>
          </c:cat>
          <c:val>
            <c:numRef>
              <c:f>Sheet1!$F$2:$F$4</c:f>
              <c:numCache>
                <c:formatCode>0.0;;</c:formatCode>
                <c:ptCount val="3"/>
                <c:pt idx="0">
                  <c:v>0</c:v>
                </c:pt>
                <c:pt idx="1">
                  <c:v>7.5291592830533558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Darent Valley Hospital (262)</c:v>
                </c:pt>
                <c:pt idx="2">
                  <c:v>Queen Mary's Hospital Sidcup (-)</c:v>
                </c:pt>
              </c:strCache>
            </c:strRef>
          </c:cat>
          <c:val>
            <c:numRef>
              <c:f>Sheet1!$G$2:$G$4</c:f>
              <c:numCache>
                <c:formatCode>0.0;;</c:formatCode>
                <c:ptCount val="3"/>
                <c:pt idx="0">
                  <c:v>7.7319907540814397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Darent Valley Hospital (262)</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Darent Valley Hospital (262)</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Darent Valley Hospital (262)</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2.2680092459185603</c:v>
                </c:pt>
                <c:pt idx="1">
                  <c:v>2.4708407169466442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Darent Valley Hospital (184)</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Darent Valley Hospital (184)</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Darent Valley Hospital (184)</c:v>
                </c:pt>
                <c:pt idx="2">
                  <c:v>Queen Mary's Hospital Sidcup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Darent Valley Hospital (184)</c:v>
                </c:pt>
                <c:pt idx="2">
                  <c:v>Queen Mary's Hospital Sidcup (-)</c:v>
                </c:pt>
              </c:strCache>
            </c:strRef>
          </c:cat>
          <c:val>
            <c:numRef>
              <c:f>Sheet1!$G$2:$G$4</c:f>
              <c:numCache>
                <c:formatCode>0.0;;</c:formatCode>
                <c:ptCount val="3"/>
                <c:pt idx="0">
                  <c:v>8.0003896430069474</c:v>
                </c:pt>
                <c:pt idx="1">
                  <c:v>7.8103674650684116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Darent Valley Hospital (184)</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Darent Valley Hospital (184)</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Darent Valley Hospital (184)</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1.9996103569930526</c:v>
                </c:pt>
                <c:pt idx="1">
                  <c:v>2.1896325349315884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Darent Valley Hospital (109)</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Darent Valley Hospital (109)</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Darent Valley Hospital (109)</c:v>
                </c:pt>
                <c:pt idx="2">
                  <c:v>Queen Mary's Hospital Sidcup (-)</c:v>
                </c:pt>
              </c:strCache>
            </c:strRef>
          </c:cat>
          <c:val>
            <c:numRef>
              <c:f>Sheet1!$F$2:$F$4</c:f>
              <c:numCache>
                <c:formatCode>0.0;;</c:formatCode>
                <c:ptCount val="3"/>
                <c:pt idx="0">
                  <c:v>7.2981847382067144</c:v>
                </c:pt>
                <c:pt idx="1">
                  <c:v>7.2059383315963297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Darent Valley Hospital (109)</c:v>
                </c:pt>
                <c:pt idx="2">
                  <c:v>Queen Mary's Hospital Sidcup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Darent Valley Hospital (109)</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Darent Valley Hospital (109)</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Darent Valley Hospital (109)</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2.7018152617932856</c:v>
                </c:pt>
                <c:pt idx="1">
                  <c:v>2.7940616684036703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Darent Valley Hospital (162)</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Darent Valley Hospital (162)</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Darent Valley Hospital (162)</c:v>
                </c:pt>
                <c:pt idx="2">
                  <c:v>Queen Mary's Hospital Sidcup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Darent Valley Hospital (162)</c:v>
                </c:pt>
                <c:pt idx="2">
                  <c:v>Queen Mary's Hospital Sidcup (-)</c:v>
                </c:pt>
              </c:strCache>
            </c:strRef>
          </c:cat>
          <c:val>
            <c:numRef>
              <c:f>Sheet1!$G$2:$G$4</c:f>
              <c:numCache>
                <c:formatCode>0.0;;</c:formatCode>
                <c:ptCount val="3"/>
                <c:pt idx="0">
                  <c:v>6.0665109994818378</c:v>
                </c:pt>
                <c:pt idx="1">
                  <c:v>5.9301190542472852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Darent Valley Hospital (162)</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Darent Valley Hospital (162)</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(174)</c:v>
                </c:pt>
                <c:pt idx="1">
                  <c:v>Darent Valley Hospital (162)</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3.9334890005181622</c:v>
                </c:pt>
                <c:pt idx="1">
                  <c:v>4.0698809457527148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Darent Valley Hospital (343)</c:v>
                </c:pt>
                <c:pt idx="2">
                  <c:v>Queen Mary's Hospital Sidcup (33)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Darent Valley Hospital (343)</c:v>
                </c:pt>
                <c:pt idx="2">
                  <c:v>Queen Mary's Hospital Sidcup (33)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Darent Valley Hospital (343)</c:v>
                </c:pt>
                <c:pt idx="2">
                  <c:v>Queen Mary's Hospital Sidcup (33)</c:v>
                </c:pt>
              </c:strCache>
            </c:strRef>
          </c:cat>
          <c:val>
            <c:numRef>
              <c:f>Sheet1!$F$2:$F$4</c:f>
              <c:numCache>
                <c:formatCode>0.0;;</c:formatCode>
                <c:ptCount val="3"/>
                <c:pt idx="0">
                  <c:v>0</c:v>
                </c:pt>
                <c:pt idx="1">
                  <c:v>9.1566911840878333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Darent Valley Hospital (343)</c:v>
                </c:pt>
                <c:pt idx="2">
                  <c:v>Queen Mary's Hospital Sidcup (33)</c:v>
                </c:pt>
              </c:strCache>
            </c:strRef>
          </c:cat>
          <c:val>
            <c:numRef>
              <c:f>Sheet1!$G$2:$G$4</c:f>
              <c:numCache>
                <c:formatCode>0.0;;</c:formatCode>
                <c:ptCount val="3"/>
                <c:pt idx="0">
                  <c:v>9.2053823710374338</c:v>
                </c:pt>
                <c:pt idx="1">
                  <c:v>0</c:v>
                </c:pt>
                <c:pt idx="2">
                  <c:v>9.367473928979269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Darent Valley Hospital (343)</c:v>
                </c:pt>
                <c:pt idx="2">
                  <c:v>Queen Mary's Hospital Sidcup (33)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Darent Valley Hospital (343)</c:v>
                </c:pt>
                <c:pt idx="2">
                  <c:v>Queen Mary's Hospital Sidcup (33)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Darent Valley Hospital (343)</c:v>
                </c:pt>
                <c:pt idx="2">
                  <c:v>Queen Mary's Hospital Sidcup (33)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0.79461762896256616</c:v>
                </c:pt>
                <c:pt idx="1">
                  <c:v>0.84330881591216666</c:v>
                </c:pt>
                <c:pt idx="2">
                  <c:v>0.632526071020731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Darent Valley Hospital (351)</c:v>
                </c:pt>
                <c:pt idx="2">
                  <c:v>Queen Mary's Hospital Sidcup (32)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Darent Valley Hospital (351)</c:v>
                </c:pt>
                <c:pt idx="2">
                  <c:v>Queen Mary's Hospital Sidcup (32)</c:v>
                </c:pt>
              </c:strCache>
            </c:strRef>
          </c:cat>
          <c:val>
            <c:numRef>
              <c:f>Sheet1!$E$2:$E$4</c:f>
              <c:numCache>
                <c:formatCode>0.0;;</c:formatCode>
                <c:ptCount val="3"/>
                <c:pt idx="0">
                  <c:v>8.2341832444542877</c:v>
                </c:pt>
                <c:pt idx="1">
                  <c:v>8.1669272589886681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Darent Valley Hospital (351)</c:v>
                </c:pt>
                <c:pt idx="2">
                  <c:v>Queen Mary's Hospital Sidcup (32)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Darent Valley Hospital (351)</c:v>
                </c:pt>
                <c:pt idx="2">
                  <c:v>Queen Mary's Hospital Sidcup (32)</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Darent Valley Hospital (351)</c:v>
                </c:pt>
                <c:pt idx="2">
                  <c:v>Queen Mary's Hospital Sidcup (32)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Darent Valley Hospital (351)</c:v>
                </c:pt>
                <c:pt idx="2">
                  <c:v>Queen Mary's Hospital Sidcup (32)</c:v>
                </c:pt>
              </c:strCache>
            </c:strRef>
          </c:cat>
          <c:val>
            <c:numRef>
              <c:f>Sheet1!$I$2:$I$4</c:f>
              <c:numCache>
                <c:formatCode>0.0;;</c:formatCode>
                <c:ptCount val="3"/>
                <c:pt idx="0">
                  <c:v>0</c:v>
                </c:pt>
                <c:pt idx="1">
                  <c:v>0</c:v>
                </c:pt>
                <c:pt idx="2">
                  <c:v>9.5506602839224737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Darent Valley Hospital (351)</c:v>
                </c:pt>
                <c:pt idx="2">
                  <c:v>Queen Mary's Hospital Sidcup (32)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1.7658167555457123</c:v>
                </c:pt>
                <c:pt idx="1">
                  <c:v>1.8330727410113319</c:v>
                </c:pt>
                <c:pt idx="2">
                  <c:v>0.44933971607752632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Darent Valley Hospital (373)</c:v>
                </c:pt>
                <c:pt idx="2">
                  <c:v>Queen Mary's Hospital Sidcup (34)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Darent Valley Hospital (373)</c:v>
                </c:pt>
                <c:pt idx="2">
                  <c:v>Queen Mary's Hospital Sidcup (34)</c:v>
                </c:pt>
              </c:strCache>
            </c:strRef>
          </c:cat>
          <c:val>
            <c:numRef>
              <c:f>Sheet1!$E$2:$E$4</c:f>
              <c:numCache>
                <c:formatCode>0.0;;</c:formatCode>
                <c:ptCount val="3"/>
                <c:pt idx="0">
                  <c:v>0</c:v>
                </c:pt>
                <c:pt idx="1">
                  <c:v>8.6677692637352717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Darent Valley Hospital (373)</c:v>
                </c:pt>
                <c:pt idx="2">
                  <c:v>Queen Mary's Hospital Sidcup (34)</c:v>
                </c:pt>
              </c:strCache>
            </c:strRef>
          </c:cat>
          <c:val>
            <c:numRef>
              <c:f>Sheet1!$F$2:$F$4</c:f>
              <c:numCache>
                <c:formatCode>0.0;;</c:formatCode>
                <c:ptCount val="3"/>
                <c:pt idx="0">
                  <c:v>8.7062023900920593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Darent Valley Hospital (373)</c:v>
                </c:pt>
                <c:pt idx="2">
                  <c:v>Queen Mary's Hospital Sidcup (34)</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Darent Valley Hospital (373)</c:v>
                </c:pt>
                <c:pt idx="2">
                  <c:v>Queen Mary's Hospital Sidcup (34)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Darent Valley Hospital (373)</c:v>
                </c:pt>
                <c:pt idx="2">
                  <c:v>Queen Mary's Hospital Sidcup (34)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Darent Valley Hospital (373)</c:v>
                </c:pt>
                <c:pt idx="2">
                  <c:v>Queen Mary's Hospital Sidcup (34)</c:v>
                </c:pt>
              </c:strCache>
            </c:strRef>
          </c:cat>
          <c:val>
            <c:numRef>
              <c:f>Sheet1!$J$2:$J$4</c:f>
              <c:numCache>
                <c:formatCode>0.0;;</c:formatCode>
                <c:ptCount val="3"/>
                <c:pt idx="0">
                  <c:v>0</c:v>
                </c:pt>
                <c:pt idx="1">
                  <c:v>0</c:v>
                </c:pt>
                <c:pt idx="2">
                  <c:v>9.8385535391110572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1.2937976099079407</c:v>
                </c:pt>
                <c:pt idx="1">
                  <c:v>1.3322307362647283</c:v>
                </c:pt>
                <c:pt idx="2">
                  <c:v>0.16144646088894277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(366)</c:v>
                </c:pt>
                <c:pt idx="2">
                  <c:v>Queen Mary's Hospital Sidcup (31)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(366)</c:v>
                </c:pt>
                <c:pt idx="2">
                  <c:v>Queen Mary's Hospital Sidcup (31)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(366)</c:v>
                </c:pt>
                <c:pt idx="2">
                  <c:v>Queen Mary's Hospital Sidcup (31)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(366)</c:v>
                </c:pt>
                <c:pt idx="2">
                  <c:v>Queen Mary's Hospital Sidcup (31)</c:v>
                </c:pt>
              </c:strCache>
            </c:strRef>
          </c:cat>
          <c:val>
            <c:numRef>
              <c:f>Sheet1!$G$2:$G$4</c:f>
              <c:numCache>
                <c:formatCode>0.0;;</c:formatCode>
                <c:ptCount val="3"/>
                <c:pt idx="0">
                  <c:v>8.6365275558608907</c:v>
                </c:pt>
                <c:pt idx="1">
                  <c:v>8.6581078221506687</c:v>
                </c:pt>
                <c:pt idx="2">
                  <c:v>9.1142285389190434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(366)</c:v>
                </c:pt>
                <c:pt idx="2">
                  <c:v>Queen Mary's Hospital Sidcup (31)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(366)</c:v>
                </c:pt>
                <c:pt idx="2">
                  <c:v>Queen Mary's Hospital Sidcup (31)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(366)</c:v>
                </c:pt>
                <c:pt idx="2">
                  <c:v>Queen Mary's Hospital Sidcup (31)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1.3634724441391093</c:v>
                </c:pt>
                <c:pt idx="1">
                  <c:v>1.3418921778493313</c:v>
                </c:pt>
                <c:pt idx="2">
                  <c:v>0.88577146108095661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Darent Valley Hospital (355)</c:v>
                </c:pt>
                <c:pt idx="2">
                  <c:v>Queen Mary's Hospital Sidcup (31)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Darent Valley Hospital (355)</c:v>
                </c:pt>
                <c:pt idx="2">
                  <c:v>Queen Mary's Hospital Sidcup (31)</c:v>
                </c:pt>
              </c:strCache>
            </c:strRef>
          </c:cat>
          <c:val>
            <c:numRef>
              <c:f>Sheet1!$E$2:$E$4</c:f>
              <c:numCache>
                <c:formatCode>0.0;;</c:formatCode>
                <c:ptCount val="3"/>
                <c:pt idx="0">
                  <c:v>8.1151256665504956</c:v>
                </c:pt>
                <c:pt idx="1">
                  <c:v>7.9863644303871837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Darent Valley Hospital (355)</c:v>
                </c:pt>
                <c:pt idx="2">
                  <c:v>Queen Mary's Hospital Sidcup (31)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Darent Valley Hospital (355)</c:v>
                </c:pt>
                <c:pt idx="2">
                  <c:v>Queen Mary's Hospital Sidcup (31)</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Darent Valley Hospital (355)</c:v>
                </c:pt>
                <c:pt idx="2">
                  <c:v>Queen Mary's Hospital Sidcup (31)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Darent Valley Hospital (355)</c:v>
                </c:pt>
                <c:pt idx="2">
                  <c:v>Queen Mary's Hospital Sidcup (31)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Darent Valley Hospital (355)</c:v>
                </c:pt>
                <c:pt idx="2">
                  <c:v>Queen Mary's Hospital Sidcup (31)</c:v>
                </c:pt>
              </c:strCache>
            </c:strRef>
          </c:cat>
          <c:val>
            <c:numRef>
              <c:f>Sheet1!$J$2:$J$4</c:f>
              <c:numCache>
                <c:formatCode>0.0;;</c:formatCode>
                <c:ptCount val="3"/>
                <c:pt idx="0">
                  <c:v>0</c:v>
                </c:pt>
                <c:pt idx="1">
                  <c:v>0</c:v>
                </c:pt>
                <c:pt idx="2">
                  <c:v>9.8711057518501821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1.8848743334495044</c:v>
                </c:pt>
                <c:pt idx="1">
                  <c:v>2.0136355696128163</c:v>
                </c:pt>
                <c:pt idx="2">
                  <c:v>0.12889424814981787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Darent Valley Hospital (371)</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Darent Valley Hospital (371)</c:v>
                </c:pt>
                <c:pt idx="2">
                  <c:v>Queen Mary's Hospital Sidcup (34)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Darent Valley Hospital (371)</c:v>
                </c:pt>
                <c:pt idx="2">
                  <c:v>Queen Mary's Hospital Sidcup (34)</c:v>
                </c:pt>
              </c:strCache>
            </c:strRef>
          </c:cat>
          <c:val>
            <c:numRef>
              <c:f>Sheet1!$F$2:$F$4</c:f>
              <c:numCache>
                <c:formatCode>0.0;;</c:formatCode>
                <c:ptCount val="3"/>
                <c:pt idx="0">
                  <c:v>8.6150891534224527</c:v>
                </c:pt>
                <c:pt idx="1">
                  <c:v>8.5358221981704467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Darent Valley Hospital (371)</c:v>
                </c:pt>
                <c:pt idx="2">
                  <c:v>Queen Mary's Hospital Sidcup (34)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Darent Valley Hospital (371)</c:v>
                </c:pt>
                <c:pt idx="2">
                  <c:v>Queen Mary's Hospital Sidcup (34)</c:v>
                </c:pt>
              </c:strCache>
            </c:strRef>
          </c:cat>
          <c:val>
            <c:numRef>
              <c:f>Sheet1!$H$2:$H$4</c:f>
              <c:numCache>
                <c:formatCode>0.0;;</c:formatCode>
                <c:ptCount val="3"/>
                <c:pt idx="0">
                  <c:v>0</c:v>
                </c:pt>
                <c:pt idx="1">
                  <c:v>0</c:v>
                </c:pt>
                <c:pt idx="2">
                  <c:v>9.64073144753735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Darent Valley Hospital (371)</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Darent Valley Hospital (371)</c:v>
                </c:pt>
                <c:pt idx="2">
                  <c:v>Queen Mary's Hospital Sidcup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1.3849108465775473</c:v>
                </c:pt>
                <c:pt idx="1">
                  <c:v>1.4641778018295533</c:v>
                </c:pt>
                <c:pt idx="2">
                  <c:v>0.35926855246264999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(366)</c:v>
                </c:pt>
                <c:pt idx="2">
                  <c:v>Queen Mary's Hospital Sidcup (32)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(366)</c:v>
                </c:pt>
                <c:pt idx="2">
                  <c:v>Queen Mary's Hospital Sidcup (32)</c:v>
                </c:pt>
              </c:strCache>
            </c:strRef>
          </c:cat>
          <c:val>
            <c:numRef>
              <c:f>Sheet1!$E$2:$E$4</c:f>
              <c:numCache>
                <c:formatCode>0.0;;</c:formatCode>
                <c:ptCount val="3"/>
                <c:pt idx="0">
                  <c:v>0</c:v>
                </c:pt>
                <c:pt idx="1">
                  <c:v>8.331092680487922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(366)</c:v>
                </c:pt>
                <c:pt idx="2">
                  <c:v>Queen Mary's Hospital Sidcup (32)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(366)</c:v>
                </c:pt>
                <c:pt idx="2">
                  <c:v>Queen Mary's Hospital Sidcup (32)</c:v>
                </c:pt>
              </c:strCache>
            </c:strRef>
          </c:cat>
          <c:val>
            <c:numRef>
              <c:f>Sheet1!$G$2:$G$4</c:f>
              <c:numCache>
                <c:formatCode>0.0;;</c:formatCode>
                <c:ptCount val="3"/>
                <c:pt idx="0">
                  <c:v>8.4474390348356092</c:v>
                </c:pt>
                <c:pt idx="1">
                  <c:v>0</c:v>
                </c:pt>
                <c:pt idx="2">
                  <c:v>9.3445386349968302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(366)</c:v>
                </c:pt>
                <c:pt idx="2">
                  <c:v>Queen Mary's Hospital Sidcup (32)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(366)</c:v>
                </c:pt>
                <c:pt idx="2">
                  <c:v>Queen Mary's Hospital Sidcup (32)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Darent Valley Hospital (366)</c:v>
                </c:pt>
                <c:pt idx="2">
                  <c:v>Queen Mary's Hospital Sidcup (32)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1.5525609651643908</c:v>
                </c:pt>
                <c:pt idx="1">
                  <c:v>1.668907319512078</c:v>
                </c:pt>
                <c:pt idx="2">
                  <c:v>0.65546136500316976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(365)</c:v>
                </c:pt>
                <c:pt idx="2">
                  <c:v>Queen Mary's Hospital Sidcup (32)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(365)</c:v>
                </c:pt>
                <c:pt idx="2">
                  <c:v>Queen Mary's Hospital Sidcup (32)</c:v>
                </c:pt>
              </c:strCache>
            </c:strRef>
          </c:cat>
          <c:val>
            <c:numRef>
              <c:f>Sheet1!$E$2:$E$4</c:f>
              <c:numCache>
                <c:formatCode>0.0;;</c:formatCode>
                <c:ptCount val="3"/>
                <c:pt idx="0">
                  <c:v>6.8551131437737656</c:v>
                </c:pt>
                <c:pt idx="1">
                  <c:v>6.7193987214748301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(365)</c:v>
                </c:pt>
                <c:pt idx="2">
                  <c:v>Queen Mary's Hospital Sidcup (32)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(365)</c:v>
                </c:pt>
                <c:pt idx="2">
                  <c:v>Queen Mary's Hospital Sidcup (32)</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(365)</c:v>
                </c:pt>
                <c:pt idx="2">
                  <c:v>Queen Mary's Hospital Sidcup (32)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(365)</c:v>
                </c:pt>
                <c:pt idx="2">
                  <c:v>Queen Mary's Hospital Sidcup (32)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Darent Valley Hospital (365)</c:v>
                </c:pt>
                <c:pt idx="2">
                  <c:v>Queen Mary's Hospital Sidcup (32)</c:v>
                </c:pt>
              </c:strCache>
            </c:strRef>
          </c:cat>
          <c:val>
            <c:numRef>
              <c:f>Sheet1!$J$2:$J$4</c:f>
              <c:numCache>
                <c:formatCode>0.0;;</c:formatCode>
                <c:ptCount val="3"/>
                <c:pt idx="0">
                  <c:v>0</c:v>
                </c:pt>
                <c:pt idx="1">
                  <c:v>0</c:v>
                </c:pt>
                <c:pt idx="2">
                  <c:v>9.4964376800272738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3.1448868562262344</c:v>
                </c:pt>
                <c:pt idx="1">
                  <c:v>3.2806012785251699</c:v>
                </c:pt>
                <c:pt idx="2">
                  <c:v>0.50356231997272616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Darent Valley Hospital (328)</c:v>
                </c:pt>
                <c:pt idx="2">
                  <c:v>Queen Mary's Hospital Sidcup (31)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Darent Valley Hospital (328)</c:v>
                </c:pt>
                <c:pt idx="2">
                  <c:v>Queen Mary's Hospital Sidcup (31)</c:v>
                </c:pt>
              </c:strCache>
            </c:strRef>
          </c:cat>
          <c:val>
            <c:numRef>
              <c:f>Sheet1!$E$2:$E$4</c:f>
              <c:numCache>
                <c:formatCode>0.0;;</c:formatCode>
                <c:ptCount val="3"/>
                <c:pt idx="0">
                  <c:v>0</c:v>
                </c:pt>
                <c:pt idx="1">
                  <c:v>7.1844369083954636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Darent Valley Hospital (328)</c:v>
                </c:pt>
                <c:pt idx="2">
                  <c:v>Queen Mary's Hospital Sidcup (31)</c:v>
                </c:pt>
              </c:strCache>
            </c:strRef>
          </c:cat>
          <c:val>
            <c:numRef>
              <c:f>Sheet1!$F$2:$F$4</c:f>
              <c:numCache>
                <c:formatCode>0.0;;</c:formatCode>
                <c:ptCount val="3"/>
                <c:pt idx="0">
                  <c:v>7.2697740027190738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Darent Valley Hospital (328)</c:v>
                </c:pt>
                <c:pt idx="2">
                  <c:v>Queen Mary's Hospital Sidcup (31)</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Darent Valley Hospital (328)</c:v>
                </c:pt>
                <c:pt idx="2">
                  <c:v>Queen Mary's Hospital Sidcup (31)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Darent Valley Hospital (328)</c:v>
                </c:pt>
                <c:pt idx="2">
                  <c:v>Queen Mary's Hospital Sidcup (31)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Darent Valley Hospital (328)</c:v>
                </c:pt>
                <c:pt idx="2">
                  <c:v>Queen Mary's Hospital Sidcup (31)</c:v>
                </c:pt>
              </c:strCache>
            </c:strRef>
          </c:cat>
          <c:val>
            <c:numRef>
              <c:f>Sheet1!$J$2:$J$4</c:f>
              <c:numCache>
                <c:formatCode>0.0;;</c:formatCode>
                <c:ptCount val="3"/>
                <c:pt idx="0">
                  <c:v>0</c:v>
                </c:pt>
                <c:pt idx="1">
                  <c:v>0</c:v>
                </c:pt>
                <c:pt idx="2">
                  <c:v>9.3718732723310048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2.7302259972809262</c:v>
                </c:pt>
                <c:pt idx="1">
                  <c:v>2.8155630916045364</c:v>
                </c:pt>
                <c:pt idx="2">
                  <c:v>0.62812672766899524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(361)</c:v>
                </c:pt>
                <c:pt idx="2">
                  <c:v>Queen Mary's Hospital Sidcup (33)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(361)</c:v>
                </c:pt>
                <c:pt idx="2">
                  <c:v>Queen Mary's Hospital Sidcup (33)</c:v>
                </c:pt>
              </c:strCache>
            </c:strRef>
          </c:cat>
          <c:val>
            <c:numRef>
              <c:f>Sheet1!$E$2:$E$4</c:f>
              <c:numCache>
                <c:formatCode>0.0;;</c:formatCode>
                <c:ptCount val="3"/>
                <c:pt idx="0">
                  <c:v>6.6603708811742317</c:v>
                </c:pt>
                <c:pt idx="1">
                  <c:v>6.6494138395650246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(361)</c:v>
                </c:pt>
                <c:pt idx="2">
                  <c:v>Queen Mary's Hospital Sidcup (33)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(361)</c:v>
                </c:pt>
                <c:pt idx="2">
                  <c:v>Queen Mary's Hospital Sidcup (33)</c:v>
                </c:pt>
              </c:strCache>
            </c:strRef>
          </c:cat>
          <c:val>
            <c:numRef>
              <c:f>Sheet1!$G$2:$G$4</c:f>
              <c:numCache>
                <c:formatCode>0.0;;</c:formatCode>
                <c:ptCount val="3"/>
                <c:pt idx="0">
                  <c:v>0</c:v>
                </c:pt>
                <c:pt idx="1">
                  <c:v>0</c:v>
                </c:pt>
                <c:pt idx="2">
                  <c:v>8.0434412182379322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(361)</c:v>
                </c:pt>
                <c:pt idx="2">
                  <c:v>Queen Mary's Hospital Sidcup (33)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(361)</c:v>
                </c:pt>
                <c:pt idx="2">
                  <c:v>Queen Mary's Hospital Sidcup (33)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(361)</c:v>
                </c:pt>
                <c:pt idx="2">
                  <c:v>Queen Mary's Hospital Sidcup (33)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3.3396291188257683</c:v>
                </c:pt>
                <c:pt idx="1">
                  <c:v>3.3505861604349754</c:v>
                </c:pt>
                <c:pt idx="2">
                  <c:v>1.9565587817620678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(358)</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(358)</c:v>
                </c:pt>
                <c:pt idx="2">
                  <c:v>Queen Mary's Hospital Sidcup (34)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(358)</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(358)</c:v>
                </c:pt>
                <c:pt idx="2">
                  <c:v>Queen Mary's Hospital Sidcup (34)</c:v>
                </c:pt>
              </c:strCache>
            </c:strRef>
          </c:cat>
          <c:val>
            <c:numRef>
              <c:f>Sheet1!$G$2:$G$4</c:f>
              <c:numCache>
                <c:formatCode>0.0;;</c:formatCode>
                <c:ptCount val="3"/>
                <c:pt idx="0">
                  <c:v>8.756067014542614</c:v>
                </c:pt>
                <c:pt idx="1">
                  <c:v>8.7218952586012843</c:v>
                </c:pt>
                <c:pt idx="2">
                  <c:v>9.5220621119502571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(358)</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(358)</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(358)</c:v>
                </c:pt>
                <c:pt idx="2">
                  <c:v>Queen Mary's Hospital Sidcup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1.243932985457386</c:v>
                </c:pt>
                <c:pt idx="1">
                  <c:v>1.2781047413987157</c:v>
                </c:pt>
                <c:pt idx="2">
                  <c:v>0.47793788804974291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Darent Valley Hospital (318)</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Darent Valley Hospital (318)</c:v>
                </c:pt>
                <c:pt idx="2">
                  <c:v>Queen Mary's Hospital Sidcup (-)</c:v>
                </c:pt>
              </c:strCache>
            </c:strRef>
          </c:cat>
          <c:val>
            <c:numRef>
              <c:f>Sheet1!$E$2:$E$4</c:f>
              <c:numCache>
                <c:formatCode>0.0;;</c:formatCode>
                <c:ptCount val="3"/>
                <c:pt idx="0">
                  <c:v>7.1229705697965962</c:v>
                </c:pt>
                <c:pt idx="1">
                  <c:v>7.013177092706135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Darent Valley Hospital (318)</c:v>
                </c:pt>
                <c:pt idx="2">
                  <c:v>Queen Mary's Hospital Sidcup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Darent Valley Hospital (318)</c:v>
                </c:pt>
                <c:pt idx="2">
                  <c:v>Queen Mary's Hospital Sidcup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Darent Valley Hospital (318)</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Darent Valley Hospital (318)</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Darent Valley Hospital (318)</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2.8770294302034038</c:v>
                </c:pt>
                <c:pt idx="1">
                  <c:v>2.986822907293865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(365)</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(365)</c:v>
                </c:pt>
                <c:pt idx="2">
                  <c:v>Queen Mary's Hospital Sidcup (34)</c:v>
                </c:pt>
              </c:strCache>
            </c:strRef>
          </c:cat>
          <c:val>
            <c:numRef>
              <c:f>Sheet1!$E$2:$E$4</c:f>
              <c:numCache>
                <c:formatCode>0.0;;</c:formatCode>
                <c:ptCount val="3"/>
                <c:pt idx="0">
                  <c:v>9.1695038685662063</c:v>
                </c:pt>
                <c:pt idx="1">
                  <c:v>9.1258467358023729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(365)</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(365)</c:v>
                </c:pt>
                <c:pt idx="2">
                  <c:v>Queen Mary's Hospital Sidcup (34)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(365)</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(365)</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(365)</c:v>
                </c:pt>
                <c:pt idx="2">
                  <c:v>Queen Mary's Hospital Sidcup (34)</c:v>
                </c:pt>
              </c:strCache>
            </c:strRef>
          </c:cat>
          <c:val>
            <c:numRef>
              <c:f>Sheet1!$J$2:$J$4</c:f>
              <c:numCache>
                <c:formatCode>0.0;;</c:formatCode>
                <c:ptCount val="3"/>
                <c:pt idx="0">
                  <c:v>0</c:v>
                </c:pt>
                <c:pt idx="1">
                  <c:v>0</c:v>
                </c:pt>
                <c:pt idx="2">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0.83049613143379375</c:v>
                </c:pt>
                <c:pt idx="1">
                  <c:v>0.87415326419762707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Darent Valley Hospital (300)</c:v>
                </c:pt>
                <c:pt idx="2">
                  <c:v>Queen Mary's Hospital Sidcup (32)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Darent Valley Hospital (300)</c:v>
                </c:pt>
                <c:pt idx="2">
                  <c:v>Queen Mary's Hospital Sidcup (32)</c:v>
                </c:pt>
              </c:strCache>
            </c:strRef>
          </c:cat>
          <c:val>
            <c:numRef>
              <c:f>Sheet1!$E$2:$E$4</c:f>
              <c:numCache>
                <c:formatCode>0.0;;</c:formatCode>
                <c:ptCount val="3"/>
                <c:pt idx="0">
                  <c:v>8.4075891828884295</c:v>
                </c:pt>
                <c:pt idx="1">
                  <c:v>8.3300206236104319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Darent Valley Hospital (300)</c:v>
                </c:pt>
                <c:pt idx="2">
                  <c:v>Queen Mary's Hospital Sidcup (32)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Darent Valley Hospital (300)</c:v>
                </c:pt>
                <c:pt idx="2">
                  <c:v>Queen Mary's Hospital Sidcup (32)</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Darent Valley Hospital (300)</c:v>
                </c:pt>
                <c:pt idx="2">
                  <c:v>Queen Mary's Hospital Sidcup (32)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Darent Valley Hospital (300)</c:v>
                </c:pt>
                <c:pt idx="2">
                  <c:v>Queen Mary's Hospital Sidcup (32)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Darent Valley Hospital (300)</c:v>
                </c:pt>
                <c:pt idx="2">
                  <c:v>Queen Mary's Hospital Sidcup (32)</c:v>
                </c:pt>
              </c:strCache>
            </c:strRef>
          </c:cat>
          <c:val>
            <c:numRef>
              <c:f>Sheet1!$J$2:$J$4</c:f>
              <c:numCache>
                <c:formatCode>0.0;;</c:formatCode>
                <c:ptCount val="3"/>
                <c:pt idx="0">
                  <c:v>0</c:v>
                </c:pt>
                <c:pt idx="1">
                  <c:v>0</c:v>
                </c:pt>
                <c:pt idx="2">
                  <c:v>9.8689503774477387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1.5924108171115705</c:v>
                </c:pt>
                <c:pt idx="1">
                  <c:v>1.6699793763895681</c:v>
                </c:pt>
                <c:pt idx="2">
                  <c:v>0.13104962255226127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Darent Valley Hospital (336)</c:v>
                </c:pt>
                <c:pt idx="2">
                  <c:v>Queen Mary's Hospital Sidcup (31)</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Darent Valley Hospital (336)</c:v>
                </c:pt>
                <c:pt idx="2">
                  <c:v>Queen Mary's Hospital Sidcup (31)</c:v>
                </c:pt>
              </c:strCache>
            </c:strRef>
          </c:cat>
          <c:val>
            <c:numRef>
              <c:f>Sheet1!$E$2:$E$4</c:f>
              <c:numCache>
                <c:formatCode>0.0;;</c:formatCode>
                <c:ptCount val="3"/>
                <c:pt idx="0">
                  <c:v>7.771827861111225</c:v>
                </c:pt>
                <c:pt idx="1">
                  <c:v>7.6451070237101444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Darent Valley Hospital (336)</c:v>
                </c:pt>
                <c:pt idx="2">
                  <c:v>Queen Mary's Hospital Sidcup (31)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Darent Valley Hospital (336)</c:v>
                </c:pt>
                <c:pt idx="2">
                  <c:v>Queen Mary's Hospital Sidcup (31)</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Darent Valley Hospital (336)</c:v>
                </c:pt>
                <c:pt idx="2">
                  <c:v>Queen Mary's Hospital Sidcup (31)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Darent Valley Hospital (336)</c:v>
                </c:pt>
                <c:pt idx="2">
                  <c:v>Queen Mary's Hospital Sidcup (31)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Darent Valley Hospital (336)</c:v>
                </c:pt>
                <c:pt idx="2">
                  <c:v>Queen Mary's Hospital Sidcup (31)</c:v>
                </c:pt>
              </c:strCache>
            </c:strRef>
          </c:cat>
          <c:val>
            <c:numRef>
              <c:f>Sheet1!$J$2:$J$4</c:f>
              <c:numCache>
                <c:formatCode>0.0;;</c:formatCode>
                <c:ptCount val="3"/>
                <c:pt idx="0">
                  <c:v>0</c:v>
                </c:pt>
                <c:pt idx="1">
                  <c:v>0</c:v>
                </c:pt>
                <c:pt idx="2">
                  <c:v>9.858728633423091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2.228172138888775</c:v>
                </c:pt>
                <c:pt idx="1">
                  <c:v>2.3548929762898556</c:v>
                </c:pt>
                <c:pt idx="2">
                  <c:v>0.14127136657690897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Darent Valley Hospital (47)</c:v>
                </c:pt>
                <c:pt idx="2">
                  <c:v>Queen Mary's Hospital Sidcup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Darent Valley Hospital (47)</c:v>
                </c:pt>
                <c:pt idx="2">
                  <c:v>Queen Mary's Hospital Sidcup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Darent Valley Hospital (47)</c:v>
                </c:pt>
                <c:pt idx="2">
                  <c:v>Queen Mary's Hospital Sidcup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Darent Valley Hospital (47)</c:v>
                </c:pt>
                <c:pt idx="2">
                  <c:v>Queen Mary's Hospital Sidcup (-)</c:v>
                </c:pt>
              </c:strCache>
            </c:strRef>
          </c:cat>
          <c:val>
            <c:numRef>
              <c:f>Sheet1!$G$2:$G$4</c:f>
              <c:numCache>
                <c:formatCode>0.0;;</c:formatCode>
                <c:ptCount val="3"/>
                <c:pt idx="0">
                  <c:v>7.7983331965340286</c:v>
                </c:pt>
                <c:pt idx="1">
                  <c:v>7.5452604296326609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Darent Valley Hospital (47)</c:v>
                </c:pt>
                <c:pt idx="2">
                  <c:v>Queen Mary's Hospital Sidcup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Darent Valley Hospital (47)</c:v>
                </c:pt>
                <c:pt idx="2">
                  <c:v>Queen Mary's Hospital Sidcup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Darent Valley Hospital (47)</c:v>
                </c:pt>
                <c:pt idx="2">
                  <c:v>Queen Mary's Hospital Sidcup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2.2016668034659714</c:v>
                </c:pt>
                <c:pt idx="1">
                  <c:v>2.4547395703673391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Darent Valley Hospital (55)</c:v>
                </c:pt>
                <c:pt idx="2">
                  <c:v>Queen Mary's Hospital Sidcup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Darent Valley Hospital (55)</c:v>
                </c:pt>
                <c:pt idx="2">
                  <c:v>Queen Mary's Hospital Sidcup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Darent Valley Hospital (55)</c:v>
                </c:pt>
                <c:pt idx="2">
                  <c:v>Queen Mary's Hospital Sidcup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Darent Valley Hospital (55)</c:v>
                </c:pt>
                <c:pt idx="2">
                  <c:v>Queen Mary's Hospital Sidcup (-)</c:v>
                </c:pt>
              </c:strCache>
            </c:strRef>
          </c:cat>
          <c:val>
            <c:numRef>
              <c:f>Sheet1!$G$2:$G$4</c:f>
              <c:numCache>
                <c:formatCode>0.0;;</c:formatCode>
                <c:ptCount val="3"/>
                <c:pt idx="0">
                  <c:v>7.4844763005516786</c:v>
                </c:pt>
                <c:pt idx="1">
                  <c:v>7.1631194163445837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Darent Valley Hospital (55)</c:v>
                </c:pt>
                <c:pt idx="2">
                  <c:v>Queen Mary's Hospital Sidcup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Darent Valley Hospital (55)</c:v>
                </c:pt>
                <c:pt idx="2">
                  <c:v>Queen Mary's Hospital Sidcup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Darent Valley Hospital (55)</c:v>
                </c:pt>
                <c:pt idx="2">
                  <c:v>Queen Mary's Hospital Sidcup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2.5155236994483214</c:v>
                </c:pt>
                <c:pt idx="1">
                  <c:v>2.8368805836554163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Darent Valley Hospital (42)</c:v>
                </c:pt>
                <c:pt idx="2">
                  <c:v>Queen Mary's Hospital Sidcup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Darent Valley Hospital (42)</c:v>
                </c:pt>
                <c:pt idx="2">
                  <c:v>Queen Mary's Hospital Sidcup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Darent Valley Hospital (42)</c:v>
                </c:pt>
                <c:pt idx="2">
                  <c:v>Queen Mary's Hospital Sidcup (-)</c:v>
                </c:pt>
              </c:strCache>
            </c:strRef>
          </c:cat>
          <c:val>
            <c:numRef>
              <c:f>Sheet1!$F$2:$F$4</c:f>
              <c:numCache>
                <c:formatCode>0.0;;</c:formatCode>
                <c:ptCount val="3"/>
                <c:pt idx="0">
                  <c:v>0</c:v>
                </c:pt>
                <c:pt idx="1">
                  <c:v>6.2679503533275476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Darent Valley Hospital (42)</c:v>
                </c:pt>
                <c:pt idx="2">
                  <c:v>Queen Mary's Hospital Sidcup (-)</c:v>
                </c:pt>
              </c:strCache>
            </c:strRef>
          </c:cat>
          <c:val>
            <c:numRef>
              <c:f>Sheet1!$G$2:$G$4</c:f>
              <c:numCache>
                <c:formatCode>0.0;;</c:formatCode>
                <c:ptCount val="3"/>
                <c:pt idx="0">
                  <c:v>6.7495206366688443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Darent Valley Hospital (42)</c:v>
                </c:pt>
                <c:pt idx="2">
                  <c:v>Queen Mary's Hospital Sidcup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Darent Valley Hospital (42)</c:v>
                </c:pt>
                <c:pt idx="2">
                  <c:v>Queen Mary's Hospital Sidcup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Darent Valley Hospital (42)</c:v>
                </c:pt>
                <c:pt idx="2">
                  <c:v>Queen Mary's Hospital Sidcup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3.2504793633311557</c:v>
                </c:pt>
                <c:pt idx="1">
                  <c:v>3.7320496466724524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Darent Valley Hospital (127)</c:v>
                </c:pt>
                <c:pt idx="2">
                  <c:v>Queen Mary's Hospital Sidcup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Darent Valley Hospital (127)</c:v>
                </c:pt>
                <c:pt idx="2">
                  <c:v>Queen Mary's Hospital Sidcup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Darent Valley Hospital (127)</c:v>
                </c:pt>
                <c:pt idx="2">
                  <c:v>Queen Mary's Hospital Sidcup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Darent Valley Hospital (127)</c:v>
                </c:pt>
                <c:pt idx="2">
                  <c:v>Queen Mary's Hospital Sidcup (-)</c:v>
                </c:pt>
              </c:strCache>
            </c:strRef>
          </c:cat>
          <c:val>
            <c:numRef>
              <c:f>Sheet1!$G$2:$G$4</c:f>
              <c:numCache>
                <c:formatCode>0.0;;</c:formatCode>
                <c:ptCount val="3"/>
                <c:pt idx="0">
                  <c:v>8.1351557820827747</c:v>
                </c:pt>
                <c:pt idx="1">
                  <c:v>7.9074840396499901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Darent Valley Hospital (127)</c:v>
                </c:pt>
                <c:pt idx="2">
                  <c:v>Queen Mary's Hospital Sidcup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Darent Valley Hospital (127)</c:v>
                </c:pt>
                <c:pt idx="2">
                  <c:v>Queen Mary's Hospital Sidcup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Darent Valley Hospital (127)</c:v>
                </c:pt>
                <c:pt idx="2">
                  <c:v>Queen Mary's Hospital Sidcup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1.8648442179172253</c:v>
                </c:pt>
                <c:pt idx="1">
                  <c:v>2.0925159603500099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Darent Valley Hospital (88)</c:v>
                </c:pt>
                <c:pt idx="2">
                  <c:v>Queen Mary's Hospital Sidcup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Darent Valley Hospital (88)</c:v>
                </c:pt>
                <c:pt idx="2">
                  <c:v>Queen Mary's Hospital Sidcup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Darent Valley Hospital (88)</c:v>
                </c:pt>
                <c:pt idx="2">
                  <c:v>Queen Mary's Hospital Sidcup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Darent Valley Hospital (88)</c:v>
                </c:pt>
                <c:pt idx="2">
                  <c:v>Queen Mary's Hospital Sidcup (-)</c:v>
                </c:pt>
              </c:strCache>
            </c:strRef>
          </c:cat>
          <c:val>
            <c:numRef>
              <c:f>Sheet1!$G$2:$G$4</c:f>
              <c:numCache>
                <c:formatCode>0.0;;</c:formatCode>
                <c:ptCount val="3"/>
                <c:pt idx="0">
                  <c:v>7.5648098809816524</c:v>
                </c:pt>
                <c:pt idx="1">
                  <c:v>7.356016719267652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Darent Valley Hospital (88)</c:v>
                </c:pt>
                <c:pt idx="2">
                  <c:v>Queen Mary's Hospital Sidcup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Darent Valley Hospital (88)</c:v>
                </c:pt>
                <c:pt idx="2">
                  <c:v>Queen Mary's Hospital Sidcup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Darent Valley Hospital (88)</c:v>
                </c:pt>
                <c:pt idx="2">
                  <c:v>Queen Mary's Hospital Sidcup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2.4351901190183476</c:v>
                </c:pt>
                <c:pt idx="1">
                  <c:v>2.643983280732348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Darent Valley Hospital (71)</c:v>
                </c:pt>
                <c:pt idx="2">
                  <c:v>Queen Mary's Hospital Sidcup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Darent Valley Hospital (71)</c:v>
                </c:pt>
                <c:pt idx="2">
                  <c:v>Queen Mary's Hospital Sidcup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Darent Valley Hospital (71)</c:v>
                </c:pt>
                <c:pt idx="2">
                  <c:v>Queen Mary's Hospital Sidcup (-)</c:v>
                </c:pt>
              </c:strCache>
            </c:strRef>
          </c:cat>
          <c:val>
            <c:numRef>
              <c:f>Sheet1!$F$2:$F$4</c:f>
              <c:numCache>
                <c:formatCode>0.0;;</c:formatCode>
                <c:ptCount val="3"/>
                <c:pt idx="0">
                  <c:v>0</c:v>
                </c:pt>
                <c:pt idx="1">
                  <c:v>5.0364762021343124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Darent Valley Hospital (71)</c:v>
                </c:pt>
                <c:pt idx="2">
                  <c:v>Queen Mary's Hospital Sidcup (-)</c:v>
                </c:pt>
              </c:strCache>
            </c:strRef>
          </c:cat>
          <c:val>
            <c:numRef>
              <c:f>Sheet1!$G$2:$G$4</c:f>
              <c:numCache>
                <c:formatCode>0.0;;</c:formatCode>
                <c:ptCount val="3"/>
                <c:pt idx="0">
                  <c:v>5.3227311469961593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Darent Valley Hospital (71)</c:v>
                </c:pt>
                <c:pt idx="2">
                  <c:v>Queen Mary's Hospital Sidcup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Darent Valley Hospital (71)</c:v>
                </c:pt>
                <c:pt idx="2">
                  <c:v>Queen Mary's Hospital Sidcup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Darent Valley Hospital (71)</c:v>
                </c:pt>
                <c:pt idx="2">
                  <c:v>Queen Mary's Hospital Sidcup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4.6772688530038407</c:v>
                </c:pt>
                <c:pt idx="1">
                  <c:v>4.9635237978656876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Darent Valley Hospital (33)</c:v>
                </c:pt>
                <c:pt idx="2">
                  <c:v>Queen Mary's Hospital Sidcup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Darent Valley Hospital (33)</c:v>
                </c:pt>
                <c:pt idx="2">
                  <c:v>Queen Mary's Hospital Sidcup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Darent Valley Hospital (33)</c:v>
                </c:pt>
                <c:pt idx="2">
                  <c:v>Queen Mary's Hospital Sidcup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Darent Valley Hospital (33)</c:v>
                </c:pt>
                <c:pt idx="2">
                  <c:v>Queen Mary's Hospital Sidcup (-)</c:v>
                </c:pt>
              </c:strCache>
            </c:strRef>
          </c:cat>
          <c:val>
            <c:numRef>
              <c:f>Sheet1!$G$2:$G$4</c:f>
              <c:numCache>
                <c:formatCode>0.0;;</c:formatCode>
                <c:ptCount val="3"/>
                <c:pt idx="0">
                  <c:v>6.3336938405014944</c:v>
                </c:pt>
                <c:pt idx="1">
                  <c:v>6.2092680781447616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Darent Valley Hospital (33)</c:v>
                </c:pt>
                <c:pt idx="2">
                  <c:v>Queen Mary's Hospital Sidcup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Darent Valley Hospital (33)</c:v>
                </c:pt>
                <c:pt idx="2">
                  <c:v>Queen Mary's Hospital Sidcup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Darent Valley Hospital (33)</c:v>
                </c:pt>
                <c:pt idx="2">
                  <c:v>Queen Mary's Hospital Sidcup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3.6663061594985056</c:v>
                </c:pt>
                <c:pt idx="1">
                  <c:v>3.7907319218552384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Darent Valley Hospital (37)</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Darent Valley Hospital (37)</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Darent Valley Hospital (37)</c:v>
                </c:pt>
                <c:pt idx="2">
                  <c:v>Queen Mary's Hospital Sidcup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Darent Valley Hospital (37)</c:v>
                </c:pt>
                <c:pt idx="2">
                  <c:v>Queen Mary's Hospital Sidcup (-)</c:v>
                </c:pt>
              </c:strCache>
            </c:strRef>
          </c:cat>
          <c:val>
            <c:numRef>
              <c:f>Sheet1!$G$2:$G$4</c:f>
              <c:numCache>
                <c:formatCode>0.0;;</c:formatCode>
                <c:ptCount val="3"/>
                <c:pt idx="0">
                  <c:v>6.7254417092732108</c:v>
                </c:pt>
                <c:pt idx="1">
                  <c:v>6.5902802163380834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Darent Valley Hospital (37)</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Darent Valley Hospital (37)</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Darent Valley Hospital (37)</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3.2745582907267892</c:v>
                </c:pt>
                <c:pt idx="1">
                  <c:v>3.4097197836619166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(360)</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(360)</c:v>
                </c:pt>
                <c:pt idx="2">
                  <c:v>Queen Mary's Hospital Sidcup (34)</c:v>
                </c:pt>
              </c:strCache>
            </c:strRef>
          </c:cat>
          <c:val>
            <c:numRef>
              <c:f>Sheet1!$E$2:$E$4</c:f>
              <c:numCache>
                <c:formatCode>0.0;;</c:formatCode>
                <c:ptCount val="3"/>
                <c:pt idx="0">
                  <c:v>6.1530067347142667</c:v>
                </c:pt>
                <c:pt idx="1">
                  <c:v>6.0211175441687734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(360)</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(360)</c:v>
                </c:pt>
                <c:pt idx="2">
                  <c:v>Queen Mary's Hospital Sidcup (34)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(360)</c:v>
                </c:pt>
                <c:pt idx="2">
                  <c:v>Queen Mary's Hospital Sidcup (34)</c:v>
                </c:pt>
              </c:strCache>
            </c:strRef>
          </c:cat>
          <c:val>
            <c:numRef>
              <c:f>Sheet1!$H$2:$H$4</c:f>
              <c:numCache>
                <c:formatCode>0.0;;</c:formatCode>
                <c:ptCount val="3"/>
                <c:pt idx="0">
                  <c:v>0</c:v>
                </c:pt>
                <c:pt idx="1">
                  <c:v>0</c:v>
                </c:pt>
                <c:pt idx="2">
                  <c:v>8.0706669804954867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(360)</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Darent Valley Hospital (360)</c:v>
                </c:pt>
                <c:pt idx="2">
                  <c:v>Queen Mary's Hospital Sidcup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3.8469932652857333</c:v>
                </c:pt>
                <c:pt idx="1">
                  <c:v>3.9788824558312266</c:v>
                </c:pt>
                <c:pt idx="2">
                  <c:v>1.9293330195045133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Darent Valley Hospital (276)</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Darent Valley Hospital (276)</c:v>
                </c:pt>
                <c:pt idx="2">
                  <c:v>Queen Mary's Hospital Sidcup (-)</c:v>
                </c:pt>
              </c:strCache>
            </c:strRef>
          </c:cat>
          <c:val>
            <c:numRef>
              <c:f>Sheet1!$E$2:$E$4</c:f>
              <c:numCache>
                <c:formatCode>0.0;;</c:formatCode>
                <c:ptCount val="3"/>
                <c:pt idx="0">
                  <c:v>5.0712714911734293</c:v>
                </c:pt>
                <c:pt idx="1">
                  <c:v>5.0578600604619162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Darent Valley Hospital (276)</c:v>
                </c:pt>
                <c:pt idx="2">
                  <c:v>Queen Mary's Hospital Sidcup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Darent Valley Hospital (276)</c:v>
                </c:pt>
                <c:pt idx="2">
                  <c:v>Queen Mary's Hospital Sidcup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Darent Valley Hospital (276)</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Darent Valley Hospital (276)</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Darent Valley Hospital (276)</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4.9287285088265707</c:v>
                </c:pt>
                <c:pt idx="1">
                  <c:v>4.9421399395380838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Darent Valley Hospital (119)</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Darent Valley Hospital (119)</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Darent Valley Hospital (119)</c:v>
                </c:pt>
                <c:pt idx="2">
                  <c:v>Queen Mary's Hospital Sidcup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Darent Valley Hospital (119)</c:v>
                </c:pt>
                <c:pt idx="2">
                  <c:v>Queen Mary's Hospital Sidcup (-)</c:v>
                </c:pt>
              </c:strCache>
            </c:strRef>
          </c:cat>
          <c:val>
            <c:numRef>
              <c:f>Sheet1!$G$2:$G$4</c:f>
              <c:numCache>
                <c:formatCode>0.0;;</c:formatCode>
                <c:ptCount val="3"/>
                <c:pt idx="0">
                  <c:v>8.1593521405007845</c:v>
                </c:pt>
                <c:pt idx="1">
                  <c:v>8.0491600727868402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Darent Valley Hospital (119)</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Darent Valley Hospital (119)</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Darent Valley Hospital (119)</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1.8406478594992155</c:v>
                </c:pt>
                <c:pt idx="1">
                  <c:v>1.9508399272131598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Sheet1!$E$2:$E$4</c:f>
              <c:numCache>
                <c:formatCode>0.0;;</c:formatCode>
                <c:ptCount val="3"/>
                <c:pt idx="0">
                  <c:v>6.2219037708992522</c:v>
                </c:pt>
                <c:pt idx="1">
                  <c:v>6.1185657493732926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Sheet1!$I$2:$I$4</c:f>
              <c:numCache>
                <c:formatCode>0.0;;</c:formatCode>
                <c:ptCount val="3"/>
                <c:pt idx="0">
                  <c:v>0</c:v>
                </c:pt>
                <c:pt idx="1">
                  <c:v>0</c:v>
                </c:pt>
                <c:pt idx="2">
                  <c:v>8.6037481596548542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3.7780962291007478</c:v>
                </c:pt>
                <c:pt idx="1">
                  <c:v>3.8814342506267074</c:v>
                </c:pt>
                <c:pt idx="2">
                  <c:v>1.3962518403451458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Darent Valley Hospital (345)</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Darent Valley Hospital (345)</c:v>
                </c:pt>
                <c:pt idx="2">
                  <c:v>Queen Mary's Hospital Sidcup (34)</c:v>
                </c:pt>
              </c:strCache>
            </c:strRef>
          </c:cat>
          <c:val>
            <c:numRef>
              <c:f>Sheet1!$E$2:$E$4</c:f>
              <c:numCache>
                <c:formatCode>0.0;;</c:formatCode>
                <c:ptCount val="3"/>
                <c:pt idx="0">
                  <c:v>7.1175480295460876</c:v>
                </c:pt>
                <c:pt idx="1">
                  <c:v>6.9596538885083072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Darent Valley Hospital (345)</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Darent Valley Hospital (345)</c:v>
                </c:pt>
                <c:pt idx="2">
                  <c:v>Queen Mary's Hospital Sidcup (34)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Darent Valley Hospital (345)</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Darent Valley Hospital (345)</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Darent Valley Hospital (345)</c:v>
                </c:pt>
                <c:pt idx="2">
                  <c:v>Queen Mary's Hospital Sidcup (34)</c:v>
                </c:pt>
              </c:strCache>
            </c:strRef>
          </c:cat>
          <c:val>
            <c:numRef>
              <c:f>Sheet1!$J$2:$J$4</c:f>
              <c:numCache>
                <c:formatCode>0.0;;</c:formatCode>
                <c:ptCount val="3"/>
                <c:pt idx="0">
                  <c:v>0</c:v>
                </c:pt>
                <c:pt idx="1">
                  <c:v>0</c:v>
                </c:pt>
                <c:pt idx="2">
                  <c:v>9.9193733669593307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2.8824519704539124</c:v>
                </c:pt>
                <c:pt idx="1">
                  <c:v>3.0403461114916928</c:v>
                </c:pt>
                <c:pt idx="2">
                  <c:v>8.0626633040669304E-2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Darent Valley Hospital (231)</c:v>
                </c:pt>
                <c:pt idx="2">
                  <c:v>Queen Mary's Hospital Sidcup (33)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Darent Valley Hospital (231)</c:v>
                </c:pt>
                <c:pt idx="2">
                  <c:v>Queen Mary's Hospital Sidcup (33)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Darent Valley Hospital (231)</c:v>
                </c:pt>
                <c:pt idx="2">
                  <c:v>Queen Mary's Hospital Sidcup (33)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Darent Valley Hospital (231)</c:v>
                </c:pt>
                <c:pt idx="2">
                  <c:v>Queen Mary's Hospital Sidcup (33)</c:v>
                </c:pt>
              </c:strCache>
            </c:strRef>
          </c:cat>
          <c:val>
            <c:numRef>
              <c:f>Sheet1!$G$2:$G$4</c:f>
              <c:numCache>
                <c:formatCode>0.0;;</c:formatCode>
                <c:ptCount val="3"/>
                <c:pt idx="0">
                  <c:v>8.9701746722389686</c:v>
                </c:pt>
                <c:pt idx="1">
                  <c:v>8.9844745935521022</c:v>
                </c:pt>
                <c:pt idx="2">
                  <c:v>9.0813197044021745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Darent Valley Hospital (231)</c:v>
                </c:pt>
                <c:pt idx="2">
                  <c:v>Queen Mary's Hospital Sidcup (33)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Darent Valley Hospital (231)</c:v>
                </c:pt>
                <c:pt idx="2">
                  <c:v>Queen Mary's Hospital Sidcup (33)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Darent Valley Hospital (231)</c:v>
                </c:pt>
                <c:pt idx="2">
                  <c:v>Queen Mary's Hospital Sidcup (33)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1.0298253277610314</c:v>
                </c:pt>
                <c:pt idx="1">
                  <c:v>1.0155254064478978</c:v>
                </c:pt>
                <c:pt idx="2">
                  <c:v>0.91868029559782549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Darent Valley Hospital (221)</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Darent Valley Hospital (221)</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Darent Valley Hospital (221)</c:v>
                </c:pt>
                <c:pt idx="2">
                  <c:v>Queen Mary's Hospital Sidcup (-)</c:v>
                </c:pt>
              </c:strCache>
            </c:strRef>
          </c:cat>
          <c:val>
            <c:numRef>
              <c:f>Sheet1!$F$2:$F$4</c:f>
              <c:numCache>
                <c:formatCode>0.0;;</c:formatCode>
                <c:ptCount val="3"/>
                <c:pt idx="0">
                  <c:v>5.526428417293423</c:v>
                </c:pt>
                <c:pt idx="1">
                  <c:v>5.4392269407523894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Darent Valley Hospital (221)</c:v>
                </c:pt>
                <c:pt idx="2">
                  <c:v>Queen Mary's Hospital Sidcup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Darent Valley Hospital (221)</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Darent Valley Hospital (221)</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Darent Valley Hospital (221)</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4.473571582706577</c:v>
                </c:pt>
                <c:pt idx="1">
                  <c:v>4.5607730592476106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Darent Valley Hospital (272)</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Darent Valley Hospital (272)</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Darent Valley Hospital (272)</c:v>
                </c:pt>
                <c:pt idx="2">
                  <c:v>Queen Mary's Hospital Sidcup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Darent Valley Hospital (272)</c:v>
                </c:pt>
                <c:pt idx="2">
                  <c:v>Queen Mary's Hospital Sidcup (-)</c:v>
                </c:pt>
              </c:strCache>
            </c:strRef>
          </c:cat>
          <c:val>
            <c:numRef>
              <c:f>Sheet1!$G$2:$G$4</c:f>
              <c:numCache>
                <c:formatCode>0.0;;</c:formatCode>
                <c:ptCount val="3"/>
                <c:pt idx="0">
                  <c:v>4.2002556038596506</c:v>
                </c:pt>
                <c:pt idx="1">
                  <c:v>4.0928009098323228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Darent Valley Hospital (272)</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Darent Valley Hospital (272)</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(301)</c:v>
                </c:pt>
                <c:pt idx="1">
                  <c:v>Darent Valley Hospital (272)</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5.7997443961403494</c:v>
                </c:pt>
                <c:pt idx="1">
                  <c:v>5.9071990901676772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Darent Valley Hospital (327)</c:v>
                </c:pt>
                <c:pt idx="2">
                  <c:v>Queen Mary's Hospital Sidcup (31)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Darent Valley Hospital (327)</c:v>
                </c:pt>
                <c:pt idx="2">
                  <c:v>Queen Mary's Hospital Sidcup (31)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Darent Valley Hospital (327)</c:v>
                </c:pt>
                <c:pt idx="2">
                  <c:v>Queen Mary's Hospital Sidcup (31)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Darent Valley Hospital (327)</c:v>
                </c:pt>
                <c:pt idx="2">
                  <c:v>Queen Mary's Hospital Sidcup (31)</c:v>
                </c:pt>
              </c:strCache>
            </c:strRef>
          </c:cat>
          <c:val>
            <c:numRef>
              <c:f>Sheet1!$G$2:$G$4</c:f>
              <c:numCache>
                <c:formatCode>0.0;;</c:formatCode>
                <c:ptCount val="3"/>
                <c:pt idx="0">
                  <c:v>6.3261174541130956</c:v>
                </c:pt>
                <c:pt idx="1">
                  <c:v>6.1863164071742753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Darent Valley Hospital (327)</c:v>
                </c:pt>
                <c:pt idx="2">
                  <c:v>Queen Mary's Hospital Sidcup (31)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Darent Valley Hospital (327)</c:v>
                </c:pt>
                <c:pt idx="2">
                  <c:v>Queen Mary's Hospital Sidcup (31)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Darent Valley Hospital (327)</c:v>
                </c:pt>
                <c:pt idx="2">
                  <c:v>Queen Mary's Hospital Sidcup (31)</c:v>
                </c:pt>
              </c:strCache>
            </c:strRef>
          </c:cat>
          <c:val>
            <c:numRef>
              <c:f>Sheet1!$J$2:$J$4</c:f>
              <c:numCache>
                <c:formatCode>0.0;;</c:formatCode>
                <c:ptCount val="3"/>
                <c:pt idx="0">
                  <c:v>0</c:v>
                </c:pt>
                <c:pt idx="1">
                  <c:v>0</c:v>
                </c:pt>
                <c:pt idx="2">
                  <c:v>9.0258651840364479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3.6738825458869044</c:v>
                </c:pt>
                <c:pt idx="1">
                  <c:v>3.8136835928257247</c:v>
                </c:pt>
                <c:pt idx="2">
                  <c:v>0.97413481596355211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Darent Valley Hospital (334)</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Darent Valley Hospital (334)</c:v>
                </c:pt>
                <c:pt idx="2">
                  <c:v>Queen Mary's Hospital Sidcup (34)</c:v>
                </c:pt>
              </c:strCache>
            </c:strRef>
          </c:cat>
          <c:val>
            <c:numRef>
              <c:f>Sheet1!$E$2:$E$4</c:f>
              <c:numCache>
                <c:formatCode>0.0;;</c:formatCode>
                <c:ptCount val="3"/>
                <c:pt idx="0">
                  <c:v>0</c:v>
                </c:pt>
                <c:pt idx="1">
                  <c:v>6.6256129002437323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Darent Valley Hospital (334)</c:v>
                </c:pt>
                <c:pt idx="2">
                  <c:v>Queen Mary's Hospital Sidcup (34)</c:v>
                </c:pt>
              </c:strCache>
            </c:strRef>
          </c:cat>
          <c:val>
            <c:numRef>
              <c:f>Sheet1!$F$2:$F$4</c:f>
              <c:numCache>
                <c:formatCode>0.0;;</c:formatCode>
                <c:ptCount val="3"/>
                <c:pt idx="0">
                  <c:v>6.8998285893240077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Darent Valley Hospital (334)</c:v>
                </c:pt>
                <c:pt idx="2">
                  <c:v>Queen Mary's Hospital Sidcup (34)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Darent Valley Hospital (334)</c:v>
                </c:pt>
                <c:pt idx="2">
                  <c:v>Queen Mary's Hospital Sidcup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Darent Valley Hospital (334)</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Darent Valley Hospital (334)</c:v>
                </c:pt>
                <c:pt idx="2">
                  <c:v>Queen Mary's Hospital Sidcup (34)</c:v>
                </c:pt>
              </c:strCache>
            </c:strRef>
          </c:cat>
          <c:val>
            <c:numRef>
              <c:f>Sheet1!$J$2:$J$4</c:f>
              <c:numCache>
                <c:formatCode>0.0;;</c:formatCode>
                <c:ptCount val="3"/>
                <c:pt idx="0">
                  <c:v>0</c:v>
                </c:pt>
                <c:pt idx="1">
                  <c:v>0</c:v>
                </c:pt>
                <c:pt idx="2">
                  <c:v>9.747052798328026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3.1001714106759923</c:v>
                </c:pt>
                <c:pt idx="1">
                  <c:v>3.3743870997562677</c:v>
                </c:pt>
                <c:pt idx="2">
                  <c:v>0.25294720167197404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(196)</c:v>
                </c:pt>
                <c:pt idx="1">
                  <c:v>Darent Valley Hospital (174)</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(196)</c:v>
                </c:pt>
                <c:pt idx="1">
                  <c:v>Darent Valley Hospital (174)</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(196)</c:v>
                </c:pt>
                <c:pt idx="1">
                  <c:v>Darent Valley Hospital (174)</c:v>
                </c:pt>
                <c:pt idx="2">
                  <c:v>Queen Mary's Hospital Sidcup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(196)</c:v>
                </c:pt>
                <c:pt idx="1">
                  <c:v>Darent Valley Hospital (174)</c:v>
                </c:pt>
                <c:pt idx="2">
                  <c:v>Queen Mary's Hospital Sidcup (-)</c:v>
                </c:pt>
              </c:strCache>
            </c:strRef>
          </c:cat>
          <c:val>
            <c:numRef>
              <c:f>Sheet1!$G$2:$G$4</c:f>
              <c:numCache>
                <c:formatCode>0.0;;</c:formatCode>
                <c:ptCount val="3"/>
                <c:pt idx="0">
                  <c:v>7.914882995304855</c:v>
                </c:pt>
                <c:pt idx="1">
                  <c:v>7.6830581973593839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(196)</c:v>
                </c:pt>
                <c:pt idx="1">
                  <c:v>Darent Valley Hospital (174)</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(196)</c:v>
                </c:pt>
                <c:pt idx="1">
                  <c:v>Darent Valley Hospital (174)</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(196)</c:v>
                </c:pt>
                <c:pt idx="1">
                  <c:v>Darent Valley Hospital (174)</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2.085117004695145</c:v>
                </c:pt>
                <c:pt idx="1">
                  <c:v>2.3169418026406161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Darent Valley Hospital (213)</c:v>
                </c:pt>
                <c:pt idx="2">
                  <c:v>Queen Mary's Hospital Sidcup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Darent Valley Hospital (213)</c:v>
                </c:pt>
                <c:pt idx="2">
                  <c:v>Queen Mary's Hospital Sidcup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Darent Valley Hospital (213)</c:v>
                </c:pt>
                <c:pt idx="2">
                  <c:v>Queen Mary's Hospital Sidcup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Darent Valley Hospital (213)</c:v>
                </c:pt>
                <c:pt idx="2">
                  <c:v>Queen Mary's Hospital Sidcup (-)</c:v>
                </c:pt>
              </c:strCache>
            </c:strRef>
          </c:cat>
          <c:val>
            <c:numRef>
              <c:f>Sheet1!$G$2:$G$4</c:f>
              <c:numCache>
                <c:formatCode>0.0;;</c:formatCode>
                <c:ptCount val="3"/>
                <c:pt idx="0">
                  <c:v>5.9212605714831259</c:v>
                </c:pt>
                <c:pt idx="1">
                  <c:v>5.7697717592100064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Darent Valley Hospital (213)</c:v>
                </c:pt>
                <c:pt idx="2">
                  <c:v>Queen Mary's Hospital Sidcup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Darent Valley Hospital (213)</c:v>
                </c:pt>
                <c:pt idx="2">
                  <c:v>Queen Mary's Hospital Sidcup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Darent Valley Hospital (213)</c:v>
                </c:pt>
                <c:pt idx="2">
                  <c:v>Queen Mary's Hospital Sidcup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4.0787394285168741</c:v>
                </c:pt>
                <c:pt idx="1">
                  <c:v>4.2302282407899936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(366)</c:v>
                </c:pt>
                <c:pt idx="2">
                  <c:v>Queen Mary's Hospital Sidcup (33)</c:v>
                </c:pt>
              </c:strCache>
            </c:strRef>
          </c:cat>
          <c:val>
            <c:numRef>
              <c:f>Sheet1!$D$2:$D$4</c:f>
              <c:numCache>
                <c:formatCode>0.0;;</c:formatCode>
                <c:ptCount val="3"/>
                <c:pt idx="0">
                  <c:v>0</c:v>
                </c:pt>
                <c:pt idx="1">
                  <c:v>8.4192082385365286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(366)</c:v>
                </c:pt>
                <c:pt idx="2">
                  <c:v>Queen Mary's Hospital Sidcup (33)</c:v>
                </c:pt>
              </c:strCache>
            </c:strRef>
          </c:cat>
          <c:val>
            <c:numRef>
              <c:f>Sheet1!$E$2:$E$4</c:f>
              <c:numCache>
                <c:formatCode>0.0;;</c:formatCode>
                <c:ptCount val="3"/>
                <c:pt idx="0">
                  <c:v>8.5427470759996424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(366)</c:v>
                </c:pt>
                <c:pt idx="2">
                  <c:v>Queen Mary's Hospital Sidcup (33)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(366)</c:v>
                </c:pt>
                <c:pt idx="2">
                  <c:v>Queen Mary's Hospital Sidcup (33)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(366)</c:v>
                </c:pt>
                <c:pt idx="2">
                  <c:v>Queen Mary's Hospital Sidcup (33)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(366)</c:v>
                </c:pt>
                <c:pt idx="2">
                  <c:v>Queen Mary's Hospital Sidcup (33)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Darent Valley Hospital (366)</c:v>
                </c:pt>
                <c:pt idx="2">
                  <c:v>Queen Mary's Hospital Sidcup (33)</c:v>
                </c:pt>
              </c:strCache>
            </c:strRef>
          </c:cat>
          <c:val>
            <c:numRef>
              <c:f>Sheet1!$J$2:$J$4</c:f>
              <c:numCache>
                <c:formatCode>0.0;;</c:formatCode>
                <c:ptCount val="3"/>
                <c:pt idx="0">
                  <c:v>0</c:v>
                </c:pt>
                <c:pt idx="1">
                  <c:v>0</c:v>
                </c:pt>
                <c:pt idx="2">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1.4572529240003576</c:v>
                </c:pt>
                <c:pt idx="1">
                  <c:v>1.5807917614634714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(360)</c:v>
                </c:pt>
                <c:pt idx="2">
                  <c:v>Queen Mary's Hospital Sidcup (32)</c:v>
                </c:pt>
              </c:strCache>
            </c:strRef>
          </c:cat>
          <c:val>
            <c:numRef>
              <c:f>Sheet1!$D$2:$D$4</c:f>
              <c:numCache>
                <c:formatCode>0.0;;</c:formatCode>
                <c:ptCount val="3"/>
                <c:pt idx="0">
                  <c:v>0</c:v>
                </c:pt>
                <c:pt idx="1">
                  <c:v>8.5559723198710067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(360)</c:v>
                </c:pt>
                <c:pt idx="2">
                  <c:v>Queen Mary's Hospital Sidcup (32)</c:v>
                </c:pt>
              </c:strCache>
            </c:strRef>
          </c:cat>
          <c:val>
            <c:numRef>
              <c:f>Sheet1!$E$2:$E$4</c:f>
              <c:numCache>
                <c:formatCode>0.0;;</c:formatCode>
                <c:ptCount val="3"/>
                <c:pt idx="0">
                  <c:v>8.6777864263483053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(360)</c:v>
                </c:pt>
                <c:pt idx="2">
                  <c:v>Queen Mary's Hospital Sidcup (32)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(360)</c:v>
                </c:pt>
                <c:pt idx="2">
                  <c:v>Queen Mary's Hospital Sidcup (32)</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(360)</c:v>
                </c:pt>
                <c:pt idx="2">
                  <c:v>Queen Mary's Hospital Sidcup (32)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(360)</c:v>
                </c:pt>
                <c:pt idx="2">
                  <c:v>Queen Mary's Hospital Sidcup (32)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Darent Valley Hospital (360)</c:v>
                </c:pt>
                <c:pt idx="2">
                  <c:v>Queen Mary's Hospital Sidcup (32)</c:v>
                </c:pt>
              </c:strCache>
            </c:strRef>
          </c:cat>
          <c:val>
            <c:numRef>
              <c:f>Sheet1!$J$2:$J$4</c:f>
              <c:numCache>
                <c:formatCode>0.0;;</c:formatCode>
                <c:ptCount val="3"/>
                <c:pt idx="0">
                  <c:v>0</c:v>
                </c:pt>
                <c:pt idx="1">
                  <c:v>0</c:v>
                </c:pt>
                <c:pt idx="2">
                  <c:v>10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1.3222135736516947</c:v>
                </c:pt>
                <c:pt idx="1">
                  <c:v>1.4440276801289933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Sheet1!$E$2:$E$4</c:f>
              <c:numCache>
                <c:formatCode>0.0;;</c:formatCode>
                <c:ptCount val="3"/>
                <c:pt idx="0">
                  <c:v>7.6997066780587851</c:v>
                </c:pt>
                <c:pt idx="1">
                  <c:v>7.6364913144810007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Sheet1!$H$2:$H$4</c:f>
              <c:numCache>
                <c:formatCode>0.0;;</c:formatCode>
                <c:ptCount val="3"/>
                <c:pt idx="0">
                  <c:v>0</c:v>
                </c:pt>
                <c:pt idx="1">
                  <c:v>0</c:v>
                </c:pt>
                <c:pt idx="2">
                  <c:v>9.180450951585895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Darent Valley Hospital (368)</c:v>
                </c:pt>
                <c:pt idx="2">
                  <c:v>Queen Mary's Hospital Sidcup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2.3002933219412149</c:v>
                </c:pt>
                <c:pt idx="1">
                  <c:v>2.3635086855189993</c:v>
                </c:pt>
                <c:pt idx="2">
                  <c:v>0.81954904841410503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5.6491217221365204</c:v>
                </c:pt>
                <c:pt idx="1">
                  <c:v>5.8200525658967068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6.8593198119458734</c:v>
                </c:pt>
                <c:pt idx="1">
                  <c:v>6.5284307448298673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7.1135841505150461</c:v>
                </c:pt>
                <c:pt idx="1">
                  <c:v>6.2123553437239547</c:v>
                </c:pt>
                <c:pt idx="2">
                  <c:v>5.9840314285588976</c:v>
                </c:pt>
                <c:pt idx="3">
                  <c:v>6.1752224706714243</c:v>
                </c:pt>
                <c:pt idx="4">
                  <c:v>6.4196785881314726</c:v>
                </c:pt>
                <c:pt idx="5">
                  <c:v>6.1617127197929156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5.5155186943012229</c:v>
                </c:pt>
                <c:pt idx="1">
                  <c:v>5.7977666679724686</c:v>
                </c:pt>
                <c:pt idx="2">
                  <c:v>5.9112485172105131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8.1209418686203776</c:v>
                </c:pt>
                <c:pt idx="1">
                  <c:v>8.1440637538748071</c:v>
                </c:pt>
                <c:pt idx="2">
                  <c:v>8.0642260643577579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8.4482399551997478</c:v>
                </c:pt>
                <c:pt idx="1">
                  <c:v>8.1038613529531727</c:v>
                </c:pt>
                <c:pt idx="2">
                  <c:v>8.157144247989665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9.0372266622460682</c:v>
                </c:pt>
                <c:pt idx="1">
                  <c:v>9.0227202968141107</c:v>
                </c:pt>
                <c:pt idx="2">
                  <c:v>9.048605821439228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2.998950742393478</c:v>
                </c:pt>
                <c:pt idx="1">
                  <c:v>3.3301548541832031</c:v>
                </c:pt>
                <c:pt idx="2">
                  <c:v>3.3210987876855751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8.868659544770594</c:v>
                </c:pt>
                <c:pt idx="1">
                  <c:v>8.6513213849364945</c:v>
                </c:pt>
                <c:pt idx="2">
                  <c:v>8.3876233249346388</c:v>
                </c:pt>
                <c:pt idx="3">
                  <c:v>8.2769491449242274</c:v>
                </c:pt>
                <c:pt idx="4">
                  <c:v>8.4693723255240805</c:v>
                </c:pt>
                <c:pt idx="5">
                  <c:v>8.4428745606713314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7.8035049552987932</c:v>
                </c:pt>
                <c:pt idx="1">
                  <c:v>7.483272041186062</c:v>
                </c:pt>
                <c:pt idx="2">
                  <c:v>7.3606025974093621</c:v>
                </c:pt>
                <c:pt idx="3">
                  <c:v>7.4879740953565159</c:v>
                </c:pt>
                <c:pt idx="4">
                  <c:v>7.4922567411901682</c:v>
                </c:pt>
                <c:pt idx="5">
                  <c:v>7.7319907540814397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8.5257458758346303</c:v>
                </c:pt>
                <c:pt idx="1">
                  <c:v>7.9820166905005294</c:v>
                </c:pt>
                <c:pt idx="2">
                  <c:v>7.8356187460360838</c:v>
                </c:pt>
                <c:pt idx="3">
                  <c:v>7.9404347443151364</c:v>
                </c:pt>
                <c:pt idx="4">
                  <c:v>7.9037145058545839</c:v>
                </c:pt>
                <c:pt idx="5">
                  <c:v>8.0003896430069474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7.794705632250694</c:v>
                </c:pt>
                <c:pt idx="1">
                  <c:v>7.2981847382067144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6.1404499453685677</c:v>
                </c:pt>
                <c:pt idx="1">
                  <c:v>6.0665109994818378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9.3921918305118499</c:v>
                </c:pt>
                <c:pt idx="1">
                  <c:v>9.1963777455919136</c:v>
                </c:pt>
                <c:pt idx="2">
                  <c:v>9.4082747186993032</c:v>
                </c:pt>
                <c:pt idx="3">
                  <c:v>9.3262590335174806</c:v>
                </c:pt>
                <c:pt idx="4">
                  <c:v>9.1998489214459251</c:v>
                </c:pt>
                <c:pt idx="5">
                  <c:v>9.2053823710374338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8.5656632548866813</c:v>
                </c:pt>
                <c:pt idx="1">
                  <c:v>8.2371640464437341</c:v>
                </c:pt>
                <c:pt idx="2">
                  <c:v>8.324739142483903</c:v>
                </c:pt>
                <c:pt idx="3">
                  <c:v>8.3234822608043757</c:v>
                </c:pt>
                <c:pt idx="4">
                  <c:v>8.3912244311970188</c:v>
                </c:pt>
                <c:pt idx="5">
                  <c:v>8.2341832444542877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9.0002903253133102</c:v>
                </c:pt>
                <c:pt idx="1">
                  <c:v>8.850748346768313</c:v>
                </c:pt>
                <c:pt idx="2">
                  <c:v>8.9002839062692605</c:v>
                </c:pt>
                <c:pt idx="3">
                  <c:v>8.8202040421323105</c:v>
                </c:pt>
                <c:pt idx="4">
                  <c:v>8.7798001739025278</c:v>
                </c:pt>
                <c:pt idx="5">
                  <c:v>8.7062023900920593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8.2902487047867961</c:v>
                </c:pt>
                <c:pt idx="1">
                  <c:v>8.1937810320434004</c:v>
                </c:pt>
                <c:pt idx="2">
                  <c:v>8.3823176087843461</c:v>
                </c:pt>
                <c:pt idx="3">
                  <c:v>8.471780869390793</c:v>
                </c:pt>
                <c:pt idx="4">
                  <c:v>8.5737769912016457</c:v>
                </c:pt>
                <c:pt idx="5">
                  <c:v>8.6365275558608907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8.6321730803636338</c:v>
                </c:pt>
                <c:pt idx="1">
                  <c:v>8.2197577440265057</c:v>
                </c:pt>
                <c:pt idx="2">
                  <c:v>8.2789846647435787</c:v>
                </c:pt>
                <c:pt idx="3">
                  <c:v>8.2929592986310947</c:v>
                </c:pt>
                <c:pt idx="4">
                  <c:v>8.5137896979381011</c:v>
                </c:pt>
                <c:pt idx="5">
                  <c:v>8.1151256665504956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8.8767197431723783</c:v>
                </c:pt>
                <c:pt idx="1">
                  <c:v>8.4389360357693608</c:v>
                </c:pt>
                <c:pt idx="2">
                  <c:v>8.5413603809065961</c:v>
                </c:pt>
                <c:pt idx="3">
                  <c:v>8.6861328917918001</c:v>
                </c:pt>
                <c:pt idx="4">
                  <c:v>8.6656470586665453</c:v>
                </c:pt>
                <c:pt idx="5">
                  <c:v>8.6150891534224527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8.2946403412272378</c:v>
                </c:pt>
                <c:pt idx="1">
                  <c:v>8.2179950417361827</c:v>
                </c:pt>
                <c:pt idx="2">
                  <c:v>8.3721182147874682</c:v>
                </c:pt>
                <c:pt idx="3">
                  <c:v>8.2085998945474579</c:v>
                </c:pt>
                <c:pt idx="4">
                  <c:v>8.6109479426826336</c:v>
                </c:pt>
                <c:pt idx="5">
                  <c:v>8.4474390348356092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7.4867105415542436</c:v>
                </c:pt>
                <c:pt idx="1">
                  <c:v>6.9945442297229796</c:v>
                </c:pt>
                <c:pt idx="2">
                  <c:v>6.7144678983509829</c:v>
                </c:pt>
                <c:pt idx="3">
                  <c:v>6.8014517691642906</c:v>
                </c:pt>
                <c:pt idx="4">
                  <c:v>7.2210081943558304</c:v>
                </c:pt>
                <c:pt idx="5">
                  <c:v>6.8551131437737656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7.8588316515637109</c:v>
                </c:pt>
                <c:pt idx="1">
                  <c:v>7.507822493403598</c:v>
                </c:pt>
                <c:pt idx="2">
                  <c:v>7.2076521956297563</c:v>
                </c:pt>
                <c:pt idx="3">
                  <c:v>7.2759063955984651</c:v>
                </c:pt>
                <c:pt idx="4">
                  <c:v>7.3712806259839736</c:v>
                </c:pt>
                <c:pt idx="5">
                  <c:v>7.2697740027190738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6.5658844395354752</c:v>
                </c:pt>
                <c:pt idx="1">
                  <c:v>6.5919222165996096</c:v>
                </c:pt>
                <c:pt idx="2">
                  <c:v>6.5117562880151647</c:v>
                </c:pt>
                <c:pt idx="3">
                  <c:v>6.4547922327567449</c:v>
                </c:pt>
                <c:pt idx="4">
                  <c:v>6.9796841412646451</c:v>
                </c:pt>
                <c:pt idx="5">
                  <c:v>6.6603708811742317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8.6210356599672888</c:v>
                </c:pt>
                <c:pt idx="1">
                  <c:v>8.5974396757827538</c:v>
                </c:pt>
                <c:pt idx="2">
                  <c:v>8.4422871798200951</c:v>
                </c:pt>
                <c:pt idx="3">
                  <c:v>8.6134127416024722</c:v>
                </c:pt>
                <c:pt idx="4">
                  <c:v>8.7106031822984153</c:v>
                </c:pt>
                <c:pt idx="5">
                  <c:v>8.756067014542614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7.2415284480658464</c:v>
                </c:pt>
                <c:pt idx="1">
                  <c:v>6.9455480199535966</c:v>
                </c:pt>
                <c:pt idx="2">
                  <c:v>6.9894468266596137</c:v>
                </c:pt>
                <c:pt idx="3">
                  <c:v>7.0527251757353708</c:v>
                </c:pt>
                <c:pt idx="4">
                  <c:v>7.332272973113505</c:v>
                </c:pt>
                <c:pt idx="5">
                  <c:v>7.1229705697965962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9.2518918844199902</c:v>
                </c:pt>
                <c:pt idx="1">
                  <c:v>9.0930359812311572</c:v>
                </c:pt>
                <c:pt idx="2">
                  <c:v>9.4184458118787511</c:v>
                </c:pt>
                <c:pt idx="3">
                  <c:v>9.4466037267578464</c:v>
                </c:pt>
                <c:pt idx="4">
                  <c:v>9.3709494299700555</c:v>
                </c:pt>
                <c:pt idx="5">
                  <c:v>9.1695038685662063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8.6418564912850702</c:v>
                </c:pt>
                <c:pt idx="1">
                  <c:v>8.6537423808073246</c:v>
                </c:pt>
                <c:pt idx="2">
                  <c:v>8.4896451989443964</c:v>
                </c:pt>
                <c:pt idx="3">
                  <c:v>8.6094343077931423</c:v>
                </c:pt>
                <c:pt idx="4">
                  <c:v>8.6874618239695369</c:v>
                </c:pt>
                <c:pt idx="5">
                  <c:v>8.4075891828884295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7.6888385122305696</c:v>
                </c:pt>
                <c:pt idx="1">
                  <c:v>7.5507514908192732</c:v>
                </c:pt>
                <c:pt idx="2">
                  <c:v>7.1999723404502198</c:v>
                </c:pt>
                <c:pt idx="3">
                  <c:v>7.536991441186359</c:v>
                </c:pt>
                <c:pt idx="4">
                  <c:v>7.9617022765135106</c:v>
                </c:pt>
                <c:pt idx="5">
                  <c:v>7.771827861111225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5.7148267292343471</c:v>
                </c:pt>
                <c:pt idx="1">
                  <c:v>6.3336938405014944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6.3845190338357636</c:v>
                </c:pt>
                <c:pt idx="1">
                  <c:v>6.7254417092732108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6.6611285213097871</c:v>
                </c:pt>
                <c:pt idx="1">
                  <c:v>6.2154556161840064</c:v>
                </c:pt>
                <c:pt idx="2">
                  <c:v>6.4035864435521628</c:v>
                </c:pt>
                <c:pt idx="3">
                  <c:v>5.7238805250278366</c:v>
                </c:pt>
                <c:pt idx="4">
                  <c:v>6.3765763738950074</c:v>
                </c:pt>
                <c:pt idx="5">
                  <c:v>6.1530067347142667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7.9304736124955069</c:v>
                </c:pt>
                <c:pt idx="1">
                  <c:v>8.1341916857728869</c:v>
                </c:pt>
                <c:pt idx="2">
                  <c:v>8.8505357486048037</c:v>
                </c:pt>
                <c:pt idx="3">
                  <c:v>7.9455059881338608</c:v>
                </c:pt>
                <c:pt idx="4">
                  <c:v>7.8989538284485494</c:v>
                </c:pt>
                <c:pt idx="5">
                  <c:v>8.1593521405007845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6.9557929506349137</c:v>
                </c:pt>
                <c:pt idx="1">
                  <c:v>5.9754987089845013</c:v>
                </c:pt>
                <c:pt idx="2">
                  <c:v>6.0915325573954222</c:v>
                </c:pt>
                <c:pt idx="3">
                  <c:v>6.1652348694137604</c:v>
                </c:pt>
                <c:pt idx="4">
                  <c:v>6.4848126396470747</c:v>
                </c:pt>
                <c:pt idx="5">
                  <c:v>6.2219037708992522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7.0472771780084136</c:v>
                </c:pt>
                <c:pt idx="1">
                  <c:v>7.3938741907670504</c:v>
                </c:pt>
                <c:pt idx="2">
                  <c:v>7.4704052938035206</c:v>
                </c:pt>
                <c:pt idx="3">
                  <c:v>7.1197432655142823</c:v>
                </c:pt>
                <c:pt idx="4">
                  <c:v>7.5252554612872569</c:v>
                </c:pt>
                <c:pt idx="5">
                  <c:v>7.1175480295460876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8.8604684942281917</c:v>
                </c:pt>
                <c:pt idx="1">
                  <c:v>8.4854725562601701</c:v>
                </c:pt>
                <c:pt idx="2">
                  <c:v>8.8414969502489544</c:v>
                </c:pt>
                <c:pt idx="3">
                  <c:v>8.8490488327119756</c:v>
                </c:pt>
                <c:pt idx="4">
                  <c:v>8.9701746722389686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4.1741110902835583</c:v>
                </c:pt>
                <c:pt idx="1">
                  <c:v>3.915009406242723</c:v>
                </c:pt>
                <c:pt idx="2">
                  <c:v>3.808320494661237</c:v>
                </c:pt>
                <c:pt idx="3">
                  <c:v>3.8704298265531332</c:v>
                </c:pt>
                <c:pt idx="4">
                  <c:v>3.8239586483367152</c:v>
                </c:pt>
                <c:pt idx="5">
                  <c:v>4.2002556038596506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6.1773467017365462</c:v>
                </c:pt>
                <c:pt idx="1">
                  <c:v>6.0144915473830887</c:v>
                </c:pt>
                <c:pt idx="2">
                  <c:v>6.0156580437139153</c:v>
                </c:pt>
                <c:pt idx="3">
                  <c:v>5.9446720181168269</c:v>
                </c:pt>
                <c:pt idx="4">
                  <c:v>6.3385688071353394</c:v>
                </c:pt>
                <c:pt idx="5">
                  <c:v>6.3261174541130956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7.2321584345933676</c:v>
                </c:pt>
                <c:pt idx="1">
                  <c:v>6.929885016147094</c:v>
                </c:pt>
                <c:pt idx="2">
                  <c:v>6.6919908753056916</c:v>
                </c:pt>
                <c:pt idx="3">
                  <c:v>6.5675180818886112</c:v>
                </c:pt>
                <c:pt idx="4">
                  <c:v>6.9753203257514684</c:v>
                </c:pt>
                <c:pt idx="5">
                  <c:v>6.8998285893240077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7.5042116737993618</c:v>
                </c:pt>
                <c:pt idx="1">
                  <c:v>7.4096712227708386</c:v>
                </c:pt>
                <c:pt idx="2">
                  <c:v>7.4679012782029961</c:v>
                </c:pt>
                <c:pt idx="3">
                  <c:v>6.995201275265325</c:v>
                </c:pt>
                <c:pt idx="4">
                  <c:v>7.7161194372713409</c:v>
                </c:pt>
                <c:pt idx="5">
                  <c:v>7.914882995304855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5.7931195387787913</c:v>
                </c:pt>
                <c:pt idx="1">
                  <c:v>5.9212605714831259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8.6851021810725637</c:v>
                </c:pt>
                <c:pt idx="1">
                  <c:v>8.8075502845086895</c:v>
                </c:pt>
                <c:pt idx="2">
                  <c:v>8.5427470759996424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8.9402652702605039</c:v>
                </c:pt>
                <c:pt idx="1">
                  <c:v>8.7129095132694481</c:v>
                </c:pt>
                <c:pt idx="2">
                  <c:v>8.6425616159970424</c:v>
                </c:pt>
                <c:pt idx="3">
                  <c:v>8.8583565124806096</c:v>
                </c:pt>
                <c:pt idx="4">
                  <c:v>8.9474243913278855</c:v>
                </c:pt>
                <c:pt idx="5">
                  <c:v>8.6777864263483053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8.0183999873486353</c:v>
                </c:pt>
                <c:pt idx="1">
                  <c:v>7.7778848076250027</c:v>
                </c:pt>
                <c:pt idx="2">
                  <c:v>7.533986735357316</c:v>
                </c:pt>
                <c:pt idx="3">
                  <c:v>7.7368430912779909</c:v>
                </c:pt>
                <c:pt idx="4">
                  <c:v>8.030444718837229</c:v>
                </c:pt>
                <c:pt idx="5">
                  <c:v>7.6997066780587851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28936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RN7 | Dartford and Gravesham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28936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RN7 | Dartford and Gravesham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RN7 | Dartford and Gravesham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Dartford and Gravesham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99454843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65393002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409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34%</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07934746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66833982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53768752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19742134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8370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19144370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61937503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93259798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q23. How much information about your condition or treatment was given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35348355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Dartford and Gravesham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Dartford and Gravesham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409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able to understand information given about what they should/shouldn't do after leaving hospital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condition: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got the right amount of information about their condition and treatment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lang="en-GB" sz="1250">
                <a:solidFill>
                  <a:prstClr val="black"/>
                </a:solidFill>
                <a:latin typeface="Arial"/>
              </a:rPr>
              <a:t> </a:t>
            </a:r>
            <a:r>
              <a:rPr lang="en-GB" sz="1250" b="0" noProof="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help from staff to eat meals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7432314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26099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75756491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0282107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18618093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337717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59567573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9408352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0064057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987689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98946623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8529836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76248333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426582379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66900743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65524545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11701887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4189953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52385937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8648001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6744694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658959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63830329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9402501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40858726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12252114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9876670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28514155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94937029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3342538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386417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641721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112634833"/>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2533153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63936646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79052524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48324004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4532049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6693997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024653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48706442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8613134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86416907"/>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48652275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18099428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38294911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1584228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945559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892499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63127967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26168663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5807933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67253318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40601519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62966472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6823918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93060864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8408100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06877279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45157942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5466766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798773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867005916"/>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8852364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76204952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97104485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06166906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96074631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8300727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60875341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0081581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75909510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5254465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194770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578836060"/>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0746844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5878599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01852408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17958939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5362324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420789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0052424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45795629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276128806"/>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30067394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67777556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5272742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86429394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92556103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60614877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54497063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5420437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11838326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70812555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45304376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99929076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5728356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05256775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2292509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185699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7378388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6267305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11698774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4960082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0222584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269454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49877839"/>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1685281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4208543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4190353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8912340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80009723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302919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1857912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72021071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7053073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42443117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5992729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9228641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44270502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8434122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5822405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5473664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4431320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026399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827105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8243766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6655738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5252957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6229858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8379913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8478896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0222020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0057119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8900604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5236508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9393792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1059603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09177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7673102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3401277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2671842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2193926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9342050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2166567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3799110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3977876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2327287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1642450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2161763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3317915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7413116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6831513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7764744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6528229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012193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9210019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3712915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362171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9350181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5802693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9832930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2739888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9340643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50436763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5170214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36750733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952170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01979150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84955417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71018031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6391629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98734986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984066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6160732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32685122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28975379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4694710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07602085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72960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84180012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0206707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6462761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17883434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364532425"/>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0672774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4118531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0658544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7296180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47640444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17513068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58315034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23241435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2393628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2678158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84945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044923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174040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3210739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496418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8278996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067872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4294884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425900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5993037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692048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9622100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741861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7750036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730964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611963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770727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1841371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308292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686899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33142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1271957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608397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052481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4293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5120757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168708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767519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6746521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79787396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64784379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79483758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765393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84596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58136265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17827699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35683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411792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880356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66271401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858309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5210172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948417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660540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827967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6231996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71628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29533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2543610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570411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7474042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23039849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770470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2380276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9308457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8027203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250225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572918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62044784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023114420"/>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16704</Words>
  <Application>Microsoft Office PowerPoint</Application>
  <PresentationFormat>Widescreen</PresentationFormat>
  <Paragraphs>2153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Dartford and Gravesham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2026-09-03T09:09:59Z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